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8" autoAdjust="0"/>
    <p:restoredTop sz="94660"/>
  </p:normalViewPr>
  <p:slideViewPr>
    <p:cSldViewPr>
      <p:cViewPr varScale="1">
        <p:scale>
          <a:sx n="79" d="100"/>
          <a:sy n="79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0C50-56FE-40ED-AAAC-48C9D339CA6A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9DD4-21BB-4A78-A2A7-932C3FA46E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347E-B6D1-4AF3-812C-3D621DE002D6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CCCB-4A51-4227-A468-576A08E744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2439-AE9A-4AD6-BB46-4ED0BF454E1B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9A32-3C7F-47C9-AC69-DC83027E23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9F71-CBB0-4F91-A44A-E46E5CDF9C88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44DC-E2A0-4FB1-B480-805B05C54F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E3FF-0F37-4E54-BC41-3F0CCA7D1BD5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4AE9-D130-4173-88FD-2548920012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AD04-0626-4B27-922B-3DE041ADAD85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29B3-08EF-4B13-9732-6C6B1FF036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DF30-EB22-4EE9-9549-102587E0ABCF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6891-701F-4721-992E-48CC1D5E1C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C0C9-374F-4882-9978-5928699093A9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65F1-D435-45CB-95D2-C5FEFA005B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4241-051A-4251-9199-54D04DB42315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BADC-E1A0-47F7-B957-12C36AC03D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EC5D-DFE1-42DF-BFD0-B2DB9933DE9A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5CEB-0E3F-4F4F-B363-183880881D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96E4-80C6-42FF-A83F-E96502E69733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81B7-2838-4198-9602-B724095E9F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8B61AE-399F-4087-96B4-A0A6F82DC745}" type="datetimeFigureOut">
              <a:rPr lang="tr-TR"/>
              <a:pPr>
                <a:defRPr/>
              </a:pPr>
              <a:t>07.11.2017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BA84CF-3E1C-4FAF-AEFA-9CBC35E81C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6" r:id="rId2"/>
    <p:sldLayoutId id="2147483865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6" r:id="rId9"/>
    <p:sldLayoutId id="2147483862" r:id="rId10"/>
    <p:sldLayoutId id="21474838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-357214"/>
            <a:ext cx="7851648" cy="1928826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tr-TR" dirty="0" smtClean="0"/>
              <a:t>     </a:t>
            </a:r>
            <a:r>
              <a:rPr lang="tr-TR" dirty="0" smtClean="0">
                <a:solidFill>
                  <a:srgbClr val="C00000"/>
                </a:solidFill>
              </a:rPr>
              <a:t>TRAVEL LESSON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3314" name="2 Alt Başlık"/>
          <p:cNvSpPr>
            <a:spLocks noGrp="1"/>
          </p:cNvSpPr>
          <p:nvPr>
            <p:ph type="subTitle" idx="1"/>
          </p:nvPr>
        </p:nvSpPr>
        <p:spPr>
          <a:xfrm>
            <a:off x="214313" y="1928813"/>
            <a:ext cx="7854950" cy="1752600"/>
          </a:xfrm>
        </p:spPr>
        <p:txBody>
          <a:bodyPr/>
          <a:lstStyle/>
          <a:p>
            <a:pPr marR="0" algn="l"/>
            <a:r>
              <a:rPr lang="tr-TR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3315" name="Picture 2" descr="KIZ KULESİ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14500"/>
            <a:ext cx="80724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sp>
        <p:nvSpPr>
          <p:cNvPr id="14338" name="2 İçerik Yer Tutucusu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681662"/>
          </a:xfrm>
        </p:spPr>
        <p:txBody>
          <a:bodyPr/>
          <a:lstStyle/>
          <a:p>
            <a:r>
              <a:rPr lang="tr-TR" smtClean="0"/>
              <a:t>Travel lesson is very useful and entertaining for the students.Because they  see different places in this lesson.The students are see and explor</a:t>
            </a:r>
            <a:r>
              <a:rPr lang="tr-TR" smtClean="0">
                <a:latin typeface="Arial" charset="0"/>
              </a:rPr>
              <a:t>e</a:t>
            </a:r>
            <a:r>
              <a:rPr lang="tr-TR" smtClean="0"/>
              <a:t> new places.They can go to the culturel trip with their teachers and they can ask a question to the their teachers and their teachers give the information for this trips.</a:t>
            </a:r>
          </a:p>
          <a:p>
            <a:endParaRPr lang="tr-TR" smtClean="0"/>
          </a:p>
        </p:txBody>
      </p:sp>
      <p:pic>
        <p:nvPicPr>
          <p:cNvPr id="14339" name="Picture 4" descr="C:\Users\W7\Desktop\ddddddd\thumb-1920-525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3"/>
            <a:ext cx="9144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610225"/>
          </a:xfrm>
        </p:spPr>
        <p:txBody>
          <a:bodyPr/>
          <a:lstStyle/>
          <a:p>
            <a:r>
              <a:rPr lang="tr-TR" smtClean="0"/>
              <a:t>1.Culturel trip such as cappadocia;</a:t>
            </a:r>
          </a:p>
          <a:p>
            <a:endParaRPr lang="tr-TR" smtClean="0"/>
          </a:p>
          <a:p>
            <a:endParaRPr lang="tr-TR" smtClean="0"/>
          </a:p>
          <a:p>
            <a:r>
              <a:rPr lang="tr-TR" smtClean="0"/>
              <a:t>Cappadocia is the best culturel trip place for the students.They can rent flying balloon and lead a life of pleasure for the amazing view.</a:t>
            </a:r>
          </a:p>
        </p:txBody>
      </p:sp>
      <p:pic>
        <p:nvPicPr>
          <p:cNvPr id="15363" name="Picture 2" descr="C:\Users\W7\Desktop\ddddddd\Kapadokya-Nere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16386" name="2 İçerik Yer Tutucusu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467350"/>
          </a:xfrm>
        </p:spPr>
        <p:txBody>
          <a:bodyPr/>
          <a:lstStyle/>
          <a:p>
            <a:r>
              <a:rPr lang="tr-TR" smtClean="0"/>
              <a:t>2.Culturel trip EFES Ancient City; </a:t>
            </a:r>
          </a:p>
          <a:p>
            <a:r>
              <a:rPr lang="tr-TR" smtClean="0"/>
              <a:t>That place is in the Izmir.It </a:t>
            </a:r>
            <a:r>
              <a:rPr lang="tr-TR" smtClean="0">
                <a:latin typeface="Arial" charset="0"/>
              </a:rPr>
              <a:t>is a city of</a:t>
            </a:r>
            <a:r>
              <a:rPr lang="tr-TR" smtClean="0"/>
              <a:t> culture.Because it is very old monuments.The students </a:t>
            </a:r>
            <a:r>
              <a:rPr lang="tr-TR" smtClean="0">
                <a:latin typeface="Arial" charset="0"/>
              </a:rPr>
              <a:t>get</a:t>
            </a:r>
            <a:r>
              <a:rPr lang="tr-TR" smtClean="0"/>
              <a:t> very excit</a:t>
            </a:r>
            <a:r>
              <a:rPr lang="tr-TR" smtClean="0">
                <a:latin typeface="Arial" charset="0"/>
              </a:rPr>
              <a:t>ed</a:t>
            </a:r>
            <a:r>
              <a:rPr lang="tr-TR" smtClean="0"/>
              <a:t> there.</a:t>
            </a:r>
          </a:p>
        </p:txBody>
      </p:sp>
      <p:pic>
        <p:nvPicPr>
          <p:cNvPr id="16387" name="Picture 2" descr="C:\Users\W7\Desktop\ddddddd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>
          <a:xfrm>
            <a:off x="0" y="5214938"/>
            <a:ext cx="9144000" cy="1285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mtClean="0"/>
              <a:t>Sphinx Gate/                                 Truva Ancient City/Çanakkale</a:t>
            </a:r>
          </a:p>
          <a:p>
            <a:pPr>
              <a:buFont typeface="Wingdings 2" pitchFamily="18" charset="2"/>
              <a:buNone/>
            </a:pPr>
            <a:r>
              <a:rPr lang="tr-TR" smtClean="0"/>
              <a:t>Alacahoyuk(ÇORUM)</a:t>
            </a:r>
          </a:p>
        </p:txBody>
      </p:sp>
      <p:pic>
        <p:nvPicPr>
          <p:cNvPr id="17411" name="Picture 6" descr="C:\Users\W7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C:\Users\W7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0"/>
            <a:ext cx="43751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8434" name="2 İçerik Yer Tutucusu"/>
          <p:cNvSpPr>
            <a:spLocks noGrp="1"/>
          </p:cNvSpPr>
          <p:nvPr>
            <p:ph idx="1"/>
          </p:nvPr>
        </p:nvSpPr>
        <p:spPr>
          <a:xfrm>
            <a:off x="0" y="5500688"/>
            <a:ext cx="9001125" cy="1214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mtClean="0"/>
              <a:t>Christ Statue/Rio de Jenerio      Egyptian Pyramids/Egypt</a:t>
            </a:r>
          </a:p>
          <a:p>
            <a:pPr>
              <a:buFont typeface="Wingdings 2" pitchFamily="18" charset="2"/>
              <a:buNone/>
            </a:pPr>
            <a:r>
              <a:rPr lang="tr-TR" smtClean="0"/>
              <a:t>(Brasil)</a:t>
            </a:r>
          </a:p>
        </p:txBody>
      </p:sp>
      <p:pic>
        <p:nvPicPr>
          <p:cNvPr id="18435" name="Picture 2" descr="C:\Users\W7\Desktop\pic-hz-isanin-heykeli-1431459617-45842512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W7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0"/>
            <a:ext cx="46450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>
          <a:xfrm>
            <a:off x="0" y="5572125"/>
            <a:ext cx="9144000" cy="1285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mtClean="0"/>
              <a:t>Times Square/NYC(USA)              NYC Manhattan/USA</a:t>
            </a:r>
          </a:p>
        </p:txBody>
      </p:sp>
      <p:pic>
        <p:nvPicPr>
          <p:cNvPr id="19459" name="Picture 2" descr="C:\Users\W7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W7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0"/>
            <a:ext cx="4357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0482" name="2 İçerik Yer Tutucusu"/>
          <p:cNvSpPr>
            <a:spLocks noGrp="1"/>
          </p:cNvSpPr>
          <p:nvPr>
            <p:ph idx="1"/>
          </p:nvPr>
        </p:nvSpPr>
        <p:spPr>
          <a:xfrm>
            <a:off x="0" y="4857750"/>
            <a:ext cx="8929688" cy="1466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mtClean="0"/>
              <a:t>Disneyland/Russia                        Eiffel Tower/France</a:t>
            </a:r>
          </a:p>
        </p:txBody>
      </p:sp>
      <p:pic>
        <p:nvPicPr>
          <p:cNvPr id="20483" name="Picture 2" descr="C:\Users\W7\Desktop\russia-moscow-red-sq-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W7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0"/>
            <a:ext cx="43576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ooo</a:t>
            </a:r>
          </a:p>
        </p:txBody>
      </p:sp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>
          <a:xfrm>
            <a:off x="0" y="5357813"/>
            <a:ext cx="9144000" cy="11096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mtClean="0"/>
              <a:t>Pisa Tower/Italy                            Edinburgh Castle/Scotland</a:t>
            </a:r>
          </a:p>
        </p:txBody>
      </p:sp>
      <p:pic>
        <p:nvPicPr>
          <p:cNvPr id="21507" name="Picture 2" descr="C:\Users\W7\Desktop\leaning-tower-of-pisa-27108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W7\Desktop\Edinburgh-Castle-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5669101</TotalTime>
  <Words>132</Words>
  <Application>Microsoft Office PowerPoint</Application>
  <PresentationFormat>Ekran Gösterisi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4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Constantia</vt:lpstr>
      <vt:lpstr>Arial</vt:lpstr>
      <vt:lpstr>Calibri</vt:lpstr>
      <vt:lpstr>Wingdings 2</vt:lpstr>
      <vt:lpstr>Akış</vt:lpstr>
      <vt:lpstr>Akış</vt:lpstr>
      <vt:lpstr>Akış</vt:lpstr>
      <vt:lpstr>Akış</vt:lpstr>
      <vt:lpstr>Slayt 1</vt:lpstr>
      <vt:lpstr> </vt:lpstr>
      <vt:lpstr>Slayt 3</vt:lpstr>
      <vt:lpstr> </vt:lpstr>
      <vt:lpstr>Slayt 5</vt:lpstr>
      <vt:lpstr>Slayt 6</vt:lpstr>
      <vt:lpstr>Slayt 7</vt:lpstr>
      <vt:lpstr>Slayt 8</vt:lpstr>
      <vt:lpstr>ooo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W7</dc:creator>
  <cp:lastModifiedBy>lenovo</cp:lastModifiedBy>
  <cp:revision>31</cp:revision>
  <dcterms:created xsi:type="dcterms:W3CDTF">2006-12-31T22:07:12Z</dcterms:created>
  <dcterms:modified xsi:type="dcterms:W3CDTF">2017-11-07T10:31:29Z</dcterms:modified>
</cp:coreProperties>
</file>