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D82A0-0B1C-4F08-B246-FCD1B01A235A}" type="datetimeFigureOut">
              <a:rPr lang="tr-TR" smtClean="0"/>
              <a:t>11.10.2017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2BFC9-2D80-49B3-BD45-3D28EB665B03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6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ndalus" pitchFamily="18" charset="-78"/>
                <a:cs typeface="Andalus" pitchFamily="18" charset="-78"/>
              </a:rPr>
              <a:t>INTERESTING LESSONS</a:t>
            </a:r>
            <a:endParaRPr lang="tr-TR" sz="6000" dirty="0">
              <a:solidFill>
                <a:schemeClr val="accent6">
                  <a:lumMod val="40000"/>
                  <a:lumOff val="6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tr-TR" sz="4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                     BERFİN KELEŞ  </a:t>
            </a:r>
          </a:p>
          <a:p>
            <a:r>
              <a:rPr lang="tr-TR" sz="4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                     10/C</a:t>
            </a:r>
            <a:endParaRPr lang="tr-TR" sz="4400" dirty="0">
              <a:solidFill>
                <a:schemeClr val="bg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b="1" dirty="0" smtClean="0">
                <a:latin typeface="Angsana New" pitchFamily="18" charset="-34"/>
                <a:cs typeface="Angsana New" pitchFamily="18" charset="-34"/>
              </a:rPr>
              <a:t>I WOULD LIKE TO HAVE MIND DEVELOPING GAMES LESSONS</a:t>
            </a:r>
            <a:endParaRPr lang="tr-TR" sz="40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caner\Desktop\3-seviyeli-satr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377" y="1706412"/>
            <a:ext cx="7896063" cy="431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sim Yer Tutucusu"/>
          <p:cNvSpPr>
            <a:spLocks noGrp="1"/>
          </p:cNvSpPr>
          <p:nvPr>
            <p:ph type="pic" idx="1"/>
          </p:nvPr>
        </p:nvSpPr>
        <p:spPr/>
      </p:sp>
      <p:sp>
        <p:nvSpPr>
          <p:cNvPr id="6" name="5 Metin Yer Tutucusu"/>
          <p:cNvSpPr>
            <a:spLocks noGrp="1"/>
          </p:cNvSpPr>
          <p:nvPr>
            <p:ph type="body" sz="half" idx="2"/>
          </p:nvPr>
        </p:nvSpPr>
        <p:spPr>
          <a:xfrm>
            <a:off x="0" y="5661248"/>
            <a:ext cx="8906272" cy="1512168"/>
          </a:xfrm>
        </p:spPr>
        <p:txBody>
          <a:bodyPr>
            <a:noAutofit/>
          </a:bodyPr>
          <a:lstStyle/>
          <a:p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For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example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learn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the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chess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advanced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level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and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attend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chess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tournaments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…</a:t>
            </a:r>
            <a:endParaRPr lang="tr-TR" sz="3200" i="1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0" name="Picture 2" descr="C:\Users\caner\Desktop\IMG-20171011-WA0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/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11560" y="5517232"/>
            <a:ext cx="8280920" cy="1008112"/>
          </a:xfrm>
        </p:spPr>
        <p:txBody>
          <a:bodyPr>
            <a:noAutofit/>
          </a:bodyPr>
          <a:lstStyle/>
          <a:p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For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example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learn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the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do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puzzle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very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32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well</a:t>
            </a:r>
            <a:r>
              <a:rPr lang="tr-TR" sz="32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… VERY PERFECT..</a:t>
            </a:r>
            <a:endParaRPr lang="tr-TR" sz="3200" i="1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4" name="Picture 2" descr="C:\Users\caner\Desktop\IMG-20171011-WA00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465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ner\Desktop\IMG-20171011-WA00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aner\Desktop\IMG-20171011-WA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88024" cy="6858000"/>
          </a:xfrm>
          <a:prstGeom prst="rect">
            <a:avLst/>
          </a:prstGeom>
          <a:noFill/>
        </p:spPr>
      </p:pic>
      <p:pic>
        <p:nvPicPr>
          <p:cNvPr id="6147" name="Picture 3" descr="C:\Users\caner\Desktop\IMG-20171011-WA00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0"/>
            <a:ext cx="435597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/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23528" y="5661248"/>
            <a:ext cx="8604448" cy="804862"/>
          </a:xfrm>
        </p:spPr>
        <p:txBody>
          <a:bodyPr>
            <a:noAutofit/>
          </a:bodyPr>
          <a:lstStyle/>
          <a:p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For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example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learn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mechanical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Rubik’s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Cube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.  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Thats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very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cool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and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perfect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tr-TR" sz="2800" i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things</a:t>
            </a:r>
            <a:r>
              <a:rPr lang="tr-TR" sz="2800" i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….,,</a:t>
            </a:r>
            <a:endParaRPr lang="tr-TR" sz="2800" i="1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122" name="Picture 2" descr="C:\Users\caner\Desktop\IMG-20171011-WA0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 smtClean="0">
                <a:solidFill>
                  <a:srgbClr val="FFFF00"/>
                </a:solidFill>
                <a:latin typeface="Broadway" pitchFamily="82" charset="0"/>
              </a:rPr>
              <a:t>FINISH……………,,,??</a:t>
            </a:r>
            <a:endParaRPr lang="tr-TR" sz="5400" dirty="0">
              <a:solidFill>
                <a:srgbClr val="FFFF00"/>
              </a:solidFill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56</Words>
  <Application>Microsoft Office PowerPoint</Application>
  <PresentationFormat>Ekran Gösterisi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INTERESTING LESSONS</vt:lpstr>
      <vt:lpstr>I WOULD LIKE TO HAVE MIND DEVELOPING GAMES LESSONS</vt:lpstr>
      <vt:lpstr>Slayt 3</vt:lpstr>
      <vt:lpstr>Slayt 4</vt:lpstr>
      <vt:lpstr>Slayt 5</vt:lpstr>
      <vt:lpstr>Slayt 6</vt:lpstr>
      <vt:lpstr>Slayt 7</vt:lpstr>
      <vt:lpstr>FINISH……………,,,??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INTERESTING LESSONS</dc:title>
  <dc:creator>berfin</dc:creator>
  <cp:lastModifiedBy>berfin</cp:lastModifiedBy>
  <cp:revision>5</cp:revision>
  <dcterms:created xsi:type="dcterms:W3CDTF">2017-10-11T19:31:03Z</dcterms:created>
  <dcterms:modified xsi:type="dcterms:W3CDTF">2017-10-11T20:16:30Z</dcterms:modified>
</cp:coreProperties>
</file>