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0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BFE3AF-6227-43BA-819A-2854CC8AC794}" type="datetimeFigureOut">
              <a:rPr lang="tr-TR"/>
              <a:pPr>
                <a:defRPr/>
              </a:pPr>
              <a:t>07.11.2017</a:t>
            </a:fld>
            <a:endParaRPr lang="tr-TR" dirty="0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dirty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9C0B11-FCDF-401B-A158-E943900D41F1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Slayt Görüntüsü Yer Tutucusu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5363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FFEBEC-601D-4DC9-BEF0-D3B58928EC49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Slayt Görüntüsü Yer Tutucusu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7411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6142A4-CB40-4BD3-A11E-79D7BC9B26D1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Slayt Görüntüsü Yer Tutucusu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9459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F70BEC-DA4F-4615-96C7-34602321761D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9CA1A-B3B6-4CCF-863C-776CD0383AD5}" type="datetimeFigureOut">
              <a:rPr lang="tr-TR"/>
              <a:pPr>
                <a:defRPr/>
              </a:pPr>
              <a:t>07.11.2017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0575D-2B45-490E-A01F-A9A2E5CE6EDE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6A992-1719-4E1F-8931-ADEB4471B2F1}" type="datetimeFigureOut">
              <a:rPr lang="tr-TR"/>
              <a:pPr>
                <a:defRPr/>
              </a:pPr>
              <a:t>07.11.2017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65D65-A7E8-45DB-83FC-829ACD260538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53502-DB5C-477A-849F-F1536BF2B28A}" type="datetimeFigureOut">
              <a:rPr lang="tr-TR"/>
              <a:pPr>
                <a:defRPr/>
              </a:pPr>
              <a:t>07.11.2017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D176B-14E4-4579-AEA8-50B0DC47FB01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AF463-3CA1-4616-8488-032B7911CA40}" type="datetimeFigureOut">
              <a:rPr lang="tr-TR"/>
              <a:pPr>
                <a:defRPr/>
              </a:pPr>
              <a:t>07.11.2017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57974-D62B-4BB2-B10C-828C7E687EA5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2D6FB-42F9-4821-AD05-770FA6852F33}" type="datetimeFigureOut">
              <a:rPr lang="tr-TR"/>
              <a:pPr>
                <a:defRPr/>
              </a:pPr>
              <a:t>07.11.2017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BED8A-70B4-437D-AD17-B04BA6292332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76009-64B6-45DC-9675-ADF12A63FB95}" type="datetimeFigureOut">
              <a:rPr lang="tr-TR"/>
              <a:pPr>
                <a:defRPr/>
              </a:pPr>
              <a:t>07.11.2017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C4AC7-5EF7-4311-A48F-1435332A6747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8173B-0951-48F4-B7F3-3CF6DE5686DB}" type="datetimeFigureOut">
              <a:rPr lang="tr-TR"/>
              <a:pPr>
                <a:defRPr/>
              </a:pPr>
              <a:t>07.11.2017</a:t>
            </a:fld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48721-8AC2-4FA4-BED5-5587876F43CB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7E658-DDA2-43EC-891F-411DE716C9D6}" type="datetimeFigureOut">
              <a:rPr lang="tr-TR"/>
              <a:pPr>
                <a:defRPr/>
              </a:pPr>
              <a:t>07.11.2017</a:t>
            </a:fld>
            <a:endParaRPr lang="tr-TR" dirty="0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1854B-3F90-469B-93D9-D46AC5DA6BD7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8B803-B918-4669-8ACC-660B04606DA5}" type="datetimeFigureOut">
              <a:rPr lang="tr-TR"/>
              <a:pPr>
                <a:defRPr/>
              </a:pPr>
              <a:t>07.11.2017</a:t>
            </a:fld>
            <a:endParaRPr lang="tr-TR" dirty="0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63A6E-FCCD-46E7-8D79-9D6FB86351C2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00E62-B5FE-4D28-989F-EA6200858229}" type="datetimeFigureOut">
              <a:rPr lang="tr-TR"/>
              <a:pPr>
                <a:defRPr/>
              </a:pPr>
              <a:t>07.11.2017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B8CEC-F47C-4B50-85A7-92F5C8896FC5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DBF7C-5ECD-4E77-A1B8-077FBC9FF707}" type="datetimeFigureOut">
              <a:rPr lang="tr-TR"/>
              <a:pPr>
                <a:defRPr/>
              </a:pPr>
              <a:t>07.11.2017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3AC3E-F893-44B6-989C-6E4AB8ED6F00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A070EF-1732-4D19-9FAD-9BF516D23AE3}" type="datetimeFigureOut">
              <a:rPr lang="tr-TR"/>
              <a:pPr>
                <a:defRPr/>
              </a:pPr>
              <a:t>07.11.2017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B8E2CB-F633-4457-9F91-70DBC671027B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14338" name="Picture 2" descr="C:\Users\idris\Downloads\twitter-kedili-kapak-fotograflari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5 Dikdörtgen"/>
          <p:cNvSpPr/>
          <p:nvPr/>
        </p:nvSpPr>
        <p:spPr>
          <a:xfrm flipH="1">
            <a:off x="3059832" y="1196752"/>
            <a:ext cx="3240360" cy="584775"/>
          </a:xfrm>
          <a:prstGeom prst="rect">
            <a:avLst/>
          </a:prstGeom>
          <a:solidFill>
            <a:schemeClr val="accent4"/>
          </a:solidFill>
          <a:ln>
            <a:solidFill>
              <a:srgbClr val="FE0808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dirty="0">
                <a:solidFill>
                  <a:schemeClr val="bg2"/>
                </a:solidFill>
                <a:latin typeface="Brush Script MT" pitchFamily="66" charset="0"/>
                <a:cs typeface="+mn-cs"/>
              </a:rPr>
              <a:t>ENGLISH 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14338" y="77788"/>
            <a:ext cx="8229600" cy="1190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accent4">
                    <a:lumMod val="75000"/>
                  </a:schemeClr>
                </a:solidFill>
                <a:latin typeface="Brush Script MT" pitchFamily="66" charset="0"/>
              </a:rPr>
              <a:t>~SCHOOL  SUBJECTS</a:t>
            </a:r>
            <a:r>
              <a:rPr lang="tr-TR" sz="5400" dirty="0" smtClean="0">
                <a:solidFill>
                  <a:schemeClr val="accent4">
                    <a:lumMod val="75000"/>
                  </a:schemeClr>
                </a:solidFill>
                <a:latin typeface="Brush Script MT" pitchFamily="66" charset="0"/>
              </a:rPr>
              <a:t>~</a:t>
            </a:r>
            <a:endParaRPr lang="tr-TR" dirty="0">
              <a:solidFill>
                <a:schemeClr val="accent4">
                  <a:lumMod val="75000"/>
                </a:schemeClr>
              </a:solidFill>
              <a:latin typeface="Brush Script MT" pitchFamily="66" charset="0"/>
            </a:endParaRPr>
          </a:p>
        </p:txBody>
      </p:sp>
      <p:pic>
        <p:nvPicPr>
          <p:cNvPr id="16386" name="Picture 2" descr="C:\Users\idris\Downloads\cccccc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24525" y="1125538"/>
            <a:ext cx="3255963" cy="2590800"/>
          </a:xfrm>
        </p:spPr>
      </p:pic>
      <p:pic>
        <p:nvPicPr>
          <p:cNvPr id="16387" name="Picture 3" descr="C:\Users\idris\Downloads\dddd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1125538"/>
            <a:ext cx="32083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matematik ile ilgili görsel sonuc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196975"/>
            <a:ext cx="25558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Dikdörtgen"/>
          <p:cNvSpPr/>
          <p:nvPr/>
        </p:nvSpPr>
        <p:spPr>
          <a:xfrm>
            <a:off x="323528" y="4221088"/>
            <a:ext cx="8532440" cy="1754326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6"/>
              </a:buBlip>
              <a:defRPr/>
            </a:pPr>
            <a:r>
              <a:rPr lang="tr-TR" sz="3600" i="1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itchFamily="34" charset="0"/>
                <a:cs typeface="+mn-cs"/>
              </a:rPr>
              <a:t>There are classic subjects in my school. Subjets’ parts to numeral and verbal.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accent4">
                    <a:lumMod val="75000"/>
                  </a:schemeClr>
                </a:solidFill>
                <a:latin typeface="Brush Script MT" pitchFamily="66" charset="0"/>
              </a:rPr>
              <a:t>~SPECIAL  SUBJECTS~</a:t>
            </a:r>
            <a:endParaRPr lang="tr-TR" dirty="0">
              <a:solidFill>
                <a:schemeClr val="accent4">
                  <a:lumMod val="75000"/>
                </a:schemeClr>
              </a:solidFill>
              <a:latin typeface="Brush Script MT" pitchFamily="66" charset="0"/>
            </a:endParaRPr>
          </a:p>
        </p:txBody>
      </p:sp>
      <p:pic>
        <p:nvPicPr>
          <p:cNvPr id="18434" name="Picture 2" descr="C:\Users\idris\Downloads\ffffff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268413"/>
            <a:ext cx="2376488" cy="2019300"/>
          </a:xfrm>
        </p:spPr>
      </p:pic>
      <p:pic>
        <p:nvPicPr>
          <p:cNvPr id="18435" name="Picture 3" descr="C:\Users\idris\Downloads\ee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1196975"/>
            <a:ext cx="28797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yan flüt ÇALAN KIZ ile ilgili görsel sonuc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1196975"/>
            <a:ext cx="26543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7 Dikdörtgen"/>
          <p:cNvSpPr>
            <a:spLocks noChangeArrowheads="1"/>
          </p:cNvSpPr>
          <p:nvPr/>
        </p:nvSpPr>
        <p:spPr bwMode="auto">
          <a:xfrm>
            <a:off x="179388" y="3860800"/>
            <a:ext cx="8748712" cy="1816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Blip>
                <a:blip r:embed="rId6"/>
              </a:buBlip>
            </a:pPr>
            <a:r>
              <a:rPr lang="tr-TR" sz="2800" i="1">
                <a:latin typeface="Arial Black" pitchFamily="34" charset="0"/>
              </a:rPr>
              <a:t>I want to have a more different subjects in my school. Like a playing instrument.. I can’t play an instrument professionally. But i want to make it so much.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Başlık"/>
          <p:cNvSpPr>
            <a:spLocks noGrp="1"/>
          </p:cNvSpPr>
          <p:nvPr>
            <p:ph type="title"/>
          </p:nvPr>
        </p:nvSpPr>
        <p:spPr>
          <a:xfrm flipH="1">
            <a:off x="539750" y="3933825"/>
            <a:ext cx="8208963" cy="201612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l" eaLnBrk="1" hangingPunct="1">
              <a:buFontTx/>
              <a:buBlip>
                <a:blip r:embed="rId2"/>
              </a:buBlip>
            </a:pPr>
            <a:r>
              <a:rPr lang="tr-TR" sz="4000" i="1" smtClean="0">
                <a:latin typeface="Arial Black" pitchFamily="34" charset="0"/>
              </a:rPr>
              <a:t>For example i want to play the violin. Because  playing violin wants a big ability. And the violin’s voice is awesome.</a:t>
            </a:r>
          </a:p>
        </p:txBody>
      </p:sp>
      <p:pic>
        <p:nvPicPr>
          <p:cNvPr id="20482" name="Picture 2" descr="C:\Users\idris\Downloads\aaaaa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58888" y="188913"/>
            <a:ext cx="6842125" cy="3095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accent4">
                    <a:lumMod val="75000"/>
                  </a:schemeClr>
                </a:solidFill>
                <a:latin typeface="Brush Script MT" pitchFamily="66" charset="0"/>
              </a:rPr>
              <a:t>~ADVICES~</a:t>
            </a:r>
            <a:endParaRPr lang="tr-TR" dirty="0">
              <a:solidFill>
                <a:schemeClr val="accent4">
                  <a:lumMod val="75000"/>
                </a:schemeClr>
              </a:solidFill>
              <a:latin typeface="Brush Script MT" pitchFamily="66" charset="0"/>
            </a:endParaRPr>
          </a:p>
        </p:txBody>
      </p:sp>
      <p:sp>
        <p:nvSpPr>
          <p:cNvPr id="21506" name="2 İçerik Yer Tutucusu"/>
          <p:cNvSpPr>
            <a:spLocks noGrp="1"/>
          </p:cNvSpPr>
          <p:nvPr>
            <p:ph idx="1"/>
          </p:nvPr>
        </p:nvSpPr>
        <p:spPr>
          <a:xfrm>
            <a:off x="900113" y="2060575"/>
            <a:ext cx="7354887" cy="33131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Clr>
                <a:srgbClr val="00B0F0"/>
              </a:buClr>
              <a:buFont typeface="Wingdings" pitchFamily="2" charset="2"/>
              <a:buChar char="Ø"/>
            </a:pPr>
            <a:r>
              <a:rPr lang="tr-TR" sz="3000" i="1" smtClean="0">
                <a:latin typeface="Aharoni" pitchFamily="2" charset="-79"/>
                <a:ea typeface="Batang" pitchFamily="18" charset="-127"/>
                <a:cs typeface="Aharoni" pitchFamily="2" charset="-79"/>
              </a:rPr>
              <a:t>If we take  instrument lessons ,we can get different hobbies.  </a:t>
            </a:r>
          </a:p>
          <a:p>
            <a:pPr algn="ctr" eaLnBrk="1" hangingPunct="1">
              <a:lnSpc>
                <a:spcPct val="80000"/>
              </a:lnSpc>
              <a:buClr>
                <a:srgbClr val="D99694"/>
              </a:buClr>
              <a:buFont typeface="Wingdings" pitchFamily="2" charset="2"/>
              <a:buChar char="Ø"/>
            </a:pPr>
            <a:r>
              <a:rPr lang="tr-TR" sz="3000" i="1" smtClean="0">
                <a:latin typeface="Aharoni" pitchFamily="2" charset="-79"/>
                <a:ea typeface="Batang" pitchFamily="18" charset="-127"/>
                <a:cs typeface="Aharoni" pitchFamily="2" charset="-79"/>
              </a:rPr>
              <a:t>It mustn’t be only instrument.. Special Lessons can be cooking, filming, drawing, driving, dancing...</a:t>
            </a:r>
          </a:p>
          <a:p>
            <a:pPr algn="ctr"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tr-TR" sz="3000" i="1" smtClean="0">
                <a:latin typeface="Aharoni" pitchFamily="2" charset="-79"/>
                <a:ea typeface="Batang" pitchFamily="18" charset="-127"/>
                <a:cs typeface="Aharoni" pitchFamily="2" charset="-79"/>
              </a:rPr>
              <a:t>To me, if  </a:t>
            </a:r>
            <a:r>
              <a:rPr lang="tr-TR" sz="3000" i="1" smtClean="0">
                <a:latin typeface="Arial" charset="0"/>
                <a:ea typeface="Batang" pitchFamily="18" charset="-127"/>
                <a:cs typeface="Aharoni" pitchFamily="2" charset="-79"/>
              </a:rPr>
              <a:t>these </a:t>
            </a:r>
            <a:r>
              <a:rPr lang="tr-TR" sz="3000" i="1" smtClean="0">
                <a:latin typeface="Aharoni" pitchFamily="2" charset="-79"/>
                <a:ea typeface="Batang" pitchFamily="18" charset="-127"/>
                <a:cs typeface="Aharoni" pitchFamily="2" charset="-79"/>
              </a:rPr>
              <a:t>activities  increase, we can love our school more much.</a:t>
            </a:r>
          </a:p>
        </p:txBody>
      </p:sp>
      <p:pic>
        <p:nvPicPr>
          <p:cNvPr id="1026" name="Picture 2" descr="cooking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2627784" cy="14796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28" name="Picture 4" descr="driving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32656"/>
            <a:ext cx="2592288" cy="1584176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30" name="Picture 6" descr="filming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846980"/>
            <a:ext cx="2736304" cy="18223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32" name="Picture 8" descr="İlgili resi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5229200"/>
            <a:ext cx="1944216" cy="14624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34" name="Picture 10" descr="drawing ile ilgili görsel sonuc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958408"/>
            <a:ext cx="2592288" cy="170081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2700">
            <a:bevelT w="152400" h="50800" prst="softRound"/>
            <a:contourClr>
              <a:schemeClr val="bg1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97</Words>
  <Application>Microsoft Office PowerPoint</Application>
  <PresentationFormat>Ekran Gösterisi (4:3)</PresentationFormat>
  <Paragraphs>12</Paragraphs>
  <Slides>5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Tasarım Şablonu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3" baseType="lpstr">
      <vt:lpstr>Arial</vt:lpstr>
      <vt:lpstr>Calibri</vt:lpstr>
      <vt:lpstr>Brush Script MT</vt:lpstr>
      <vt:lpstr>Arial Black</vt:lpstr>
      <vt:lpstr>Aharoni</vt:lpstr>
      <vt:lpstr>Batang</vt:lpstr>
      <vt:lpstr>Wingdings</vt:lpstr>
      <vt:lpstr>Ofis Teması</vt:lpstr>
      <vt:lpstr>Slayt 1</vt:lpstr>
      <vt:lpstr>~SCHOOL  SUBJECTS~</vt:lpstr>
      <vt:lpstr>~SPECIAL  SUBJECTS~</vt:lpstr>
      <vt:lpstr>For example i want to play the violin. Because  playing violin wants a big ability. And the violin’s voice is awesome.</vt:lpstr>
      <vt:lpstr>~ADVICES~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idris</dc:creator>
  <cp:lastModifiedBy>lenovo</cp:lastModifiedBy>
  <cp:revision>21</cp:revision>
  <dcterms:created xsi:type="dcterms:W3CDTF">2017-10-10T14:11:21Z</dcterms:created>
  <dcterms:modified xsi:type="dcterms:W3CDTF">2017-11-07T10:45:37Z</dcterms:modified>
</cp:coreProperties>
</file>