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8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C3AE4-AC3C-40E2-B0F0-BE76E8BBBCBC}" type="datetimeFigureOut">
              <a:rPr lang="tr-TR"/>
              <a:pPr>
                <a:defRPr/>
              </a:pPr>
              <a:t>07.11.2017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C356B-3A35-46E3-A54B-A7233D0025C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F3AFA-7744-46BF-9F93-FEAD40EE9A77}" type="datetimeFigureOut">
              <a:rPr lang="tr-TR"/>
              <a:pPr>
                <a:defRPr/>
              </a:pPr>
              <a:t>07.11.2017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ED1CC-5B08-44F9-ABE3-F644B3D519A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9DAC2-4B55-4F84-9375-6C52443755AD}" type="datetimeFigureOut">
              <a:rPr lang="tr-TR"/>
              <a:pPr>
                <a:defRPr/>
              </a:pPr>
              <a:t>07.11.2017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749AE-3F71-4169-8583-9AB777E4A93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58EEA-6826-41F2-A260-BA89B6107FC2}" type="datetimeFigureOut">
              <a:rPr lang="tr-TR"/>
              <a:pPr>
                <a:defRPr/>
              </a:pPr>
              <a:t>07.11.2017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5C8CA-5F19-493B-B4DE-AE7942513AA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8AF48-DF22-4221-BBE7-6DE50441C5B5}" type="datetimeFigureOut">
              <a:rPr lang="tr-TR"/>
              <a:pPr>
                <a:defRPr/>
              </a:pPr>
              <a:t>07.11.2017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F2B07-CB5E-4FB6-AAD1-DF98CCD0ADF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42A0F-5112-42F3-AC5F-35FD4AF33692}" type="datetimeFigureOut">
              <a:rPr lang="tr-TR"/>
              <a:pPr>
                <a:defRPr/>
              </a:pPr>
              <a:t>07.11.2017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2189B-E391-4E63-A1E3-39AAFE0482B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0C30D-1E18-47EB-BB3B-727B52ECC82E}" type="datetimeFigureOut">
              <a:rPr lang="tr-TR"/>
              <a:pPr>
                <a:defRPr/>
              </a:pPr>
              <a:t>07.11.2017</a:t>
            </a:fld>
            <a:endParaRPr lang="tr-TR"/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F28CE-5F71-42C2-9863-1B52D0D0AEB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40BEC-421F-46BF-9F3E-DF5A93FEA764}" type="datetimeFigureOut">
              <a:rPr lang="tr-TR"/>
              <a:pPr>
                <a:defRPr/>
              </a:pPr>
              <a:t>07.11.2017</a:t>
            </a:fld>
            <a:endParaRPr lang="tr-TR"/>
          </a:p>
        </p:txBody>
      </p:sp>
      <p:sp>
        <p:nvSpPr>
          <p:cNvPr id="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3EA2E-DE9D-46AE-B53A-9C3963EE4C4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65DB4-FC6D-4AB1-AD5E-CDBEF1F37D9E}" type="datetimeFigureOut">
              <a:rPr lang="tr-TR"/>
              <a:pPr>
                <a:defRPr/>
              </a:pPr>
              <a:t>07.11.2017</a:t>
            </a:fld>
            <a:endParaRPr lang="tr-TR"/>
          </a:p>
        </p:txBody>
      </p:sp>
      <p:sp>
        <p:nvSpPr>
          <p:cNvPr id="3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A07B3-2A4B-4806-BE59-FC01DEA62EA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12D5A-7097-4759-A892-E062FF92CC76}" type="datetimeFigureOut">
              <a:rPr lang="tr-TR"/>
              <a:pPr>
                <a:defRPr/>
              </a:pPr>
              <a:t>07.11.2017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7C96B-7A59-414E-92C7-67710D78106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0A9B0-C0E4-4274-95AD-11B1322197ED}" type="datetimeFigureOut">
              <a:rPr lang="tr-TR"/>
              <a:pPr>
                <a:defRPr/>
              </a:pPr>
              <a:t>07.11.2017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98267-9D8C-40F8-B606-FB431409A75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9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43D2B4A-060C-41D8-83B5-A85C6CEF8D79}" type="datetimeFigureOut">
              <a:rPr lang="tr-TR"/>
              <a:pPr>
                <a:defRPr/>
              </a:pPr>
              <a:t>07.11.2017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F845FEC-ED57-4611-B51A-4C36B5A83FE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Başlık 1"/>
          <p:cNvSpPr>
            <a:spLocks noGrp="1"/>
          </p:cNvSpPr>
          <p:nvPr>
            <p:ph type="ctrTitle"/>
          </p:nvPr>
        </p:nvSpPr>
        <p:spPr>
          <a:xfrm>
            <a:off x="684213" y="260350"/>
            <a:ext cx="7772400" cy="1470025"/>
          </a:xfrm>
        </p:spPr>
        <p:txBody>
          <a:bodyPr/>
          <a:lstStyle/>
          <a:p>
            <a:r>
              <a:rPr lang="tr-TR" smtClean="0">
                <a:solidFill>
                  <a:schemeClr val="bg1"/>
                </a:solidFill>
              </a:rPr>
              <a:t>ENGLISH POWERPOİNT HOMEWORK</a:t>
            </a:r>
          </a:p>
        </p:txBody>
      </p:sp>
      <p:sp>
        <p:nvSpPr>
          <p:cNvPr id="13314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tr-TR" smtClean="0">
                <a:solidFill>
                  <a:schemeClr val="bg1"/>
                </a:solidFill>
              </a:rPr>
              <a:t>NAME: BERAT</a:t>
            </a:r>
          </a:p>
          <a:p>
            <a:pPr algn="l"/>
            <a:r>
              <a:rPr lang="tr-TR" smtClean="0">
                <a:solidFill>
                  <a:schemeClr val="bg1"/>
                </a:solidFill>
              </a:rPr>
              <a:t>SURNAME: TİKEN</a:t>
            </a:r>
          </a:p>
          <a:p>
            <a:pPr algn="l"/>
            <a:r>
              <a:rPr lang="tr-TR" smtClean="0">
                <a:solidFill>
                  <a:schemeClr val="bg1"/>
                </a:solidFill>
              </a:rPr>
              <a:t>CLASS-NUMBER: 10/A-1395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mtClean="0">
                <a:solidFill>
                  <a:schemeClr val="bg1"/>
                </a:solidFill>
              </a:rPr>
              <a:t>I would like to :</a:t>
            </a:r>
          </a:p>
        </p:txBody>
      </p:sp>
      <p:sp>
        <p:nvSpPr>
          <p:cNvPr id="14338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tr-TR" smtClean="0">
                <a:solidFill>
                  <a:schemeClr val="bg1"/>
                </a:solidFill>
              </a:rPr>
              <a:t>My favorite lessons biology, chemistry, physics.</a:t>
            </a:r>
          </a:p>
          <a:p>
            <a:pPr marL="0" indent="0">
              <a:buFont typeface="Arial" charset="0"/>
              <a:buNone/>
            </a:pPr>
            <a:r>
              <a:rPr lang="tr-TR" smtClean="0">
                <a:solidFill>
                  <a:schemeClr val="bg1"/>
                </a:solidFill>
              </a:rPr>
              <a:t>I want to be forensic medicine expert. I want to see anatomy lesson in the school. </a:t>
            </a:r>
            <a:r>
              <a:rPr lang="en-US" smtClean="0">
                <a:solidFill>
                  <a:schemeClr val="bg1"/>
                </a:solidFill>
              </a:rPr>
              <a:t>It is a </a:t>
            </a:r>
            <a:r>
              <a:rPr lang="tr-TR" smtClean="0">
                <a:solidFill>
                  <a:schemeClr val="bg1"/>
                </a:solidFill>
              </a:rPr>
              <a:t>important</a:t>
            </a:r>
            <a:r>
              <a:rPr lang="en-US" smtClean="0">
                <a:solidFill>
                  <a:schemeClr val="bg1"/>
                </a:solidFill>
              </a:rPr>
              <a:t> </a:t>
            </a:r>
            <a:r>
              <a:rPr lang="tr-TR" smtClean="0">
                <a:solidFill>
                  <a:schemeClr val="bg1"/>
                </a:solidFill>
              </a:rPr>
              <a:t>lesson</a:t>
            </a:r>
            <a:r>
              <a:rPr lang="en-US" smtClean="0">
                <a:solidFill>
                  <a:schemeClr val="bg1"/>
                </a:solidFill>
              </a:rPr>
              <a:t> for the future </a:t>
            </a:r>
            <a:r>
              <a:rPr lang="tr-TR" smtClean="0">
                <a:solidFill>
                  <a:schemeClr val="bg1"/>
                </a:solidFill>
              </a:rPr>
              <a:t>job.</a:t>
            </a:r>
          </a:p>
        </p:txBody>
      </p:sp>
      <p:pic>
        <p:nvPicPr>
          <p:cNvPr id="14339" name="Resim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68538" y="4027488"/>
            <a:ext cx="4103687" cy="229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smtClean="0">
                <a:solidFill>
                  <a:schemeClr val="bg1"/>
                </a:solidFill>
              </a:rPr>
              <a:t>We examine the human body and organs</a:t>
            </a:r>
            <a:r>
              <a:rPr lang="tr-TR" smtClean="0">
                <a:solidFill>
                  <a:schemeClr val="bg1"/>
                </a:solidFill>
              </a:rPr>
              <a:t>.  It’s a very important  lesson about medicine. It is a very important lesson for me.</a:t>
            </a:r>
          </a:p>
        </p:txBody>
      </p:sp>
      <p:pic>
        <p:nvPicPr>
          <p:cNvPr id="15363" name="Resim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63800" y="3789363"/>
            <a:ext cx="4032250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smtClean="0">
                <a:solidFill>
                  <a:schemeClr val="bg1"/>
                </a:solidFill>
              </a:rPr>
              <a:t>I'm very curious about this</a:t>
            </a:r>
            <a:r>
              <a:rPr lang="tr-TR" smtClean="0">
                <a:solidFill>
                  <a:schemeClr val="bg1"/>
                </a:solidFill>
              </a:rPr>
              <a:t>.  My cousin studied medicine. I would like to study medicine. It’s mine big dream.</a:t>
            </a:r>
          </a:p>
        </p:txBody>
      </p:sp>
      <p:pic>
        <p:nvPicPr>
          <p:cNvPr id="16387" name="Resim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0" y="3933825"/>
            <a:ext cx="5545138" cy="244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tr-TR" smtClean="0"/>
              <a:t>                       </a:t>
            </a:r>
            <a:r>
              <a:rPr lang="tr-TR" smtClean="0">
                <a:solidFill>
                  <a:schemeClr val="bg1"/>
                </a:solidFill>
              </a:rPr>
              <a:t>Thanks for listening</a:t>
            </a:r>
            <a:r>
              <a:rPr lang="tr-TR" smtClean="0"/>
              <a:t>.</a:t>
            </a:r>
          </a:p>
        </p:txBody>
      </p:sp>
      <p:pic>
        <p:nvPicPr>
          <p:cNvPr id="17411" name="Resim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7675" y="2565400"/>
            <a:ext cx="2676525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88</Words>
  <Application>Microsoft Office PowerPoint</Application>
  <PresentationFormat>Ekran Gösterisi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Tasarım Şablonu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8" baseType="lpstr">
      <vt:lpstr>Calibri</vt:lpstr>
      <vt:lpstr>Arial</vt:lpstr>
      <vt:lpstr>Ofis Teması</vt:lpstr>
      <vt:lpstr>ENGLISH POWERPOİNT HOMEWORK</vt:lpstr>
      <vt:lpstr>I would like to :</vt:lpstr>
      <vt:lpstr>Slayt 3</vt:lpstr>
      <vt:lpstr>Slayt 4</vt:lpstr>
      <vt:lpstr>Slayt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POWERPOİNT HOMEWORK</dc:title>
  <dc:creator>Berat Tiken</dc:creator>
  <cp:lastModifiedBy>lenovo</cp:lastModifiedBy>
  <cp:revision>7</cp:revision>
  <dcterms:created xsi:type="dcterms:W3CDTF">2017-10-10T13:57:38Z</dcterms:created>
  <dcterms:modified xsi:type="dcterms:W3CDTF">2017-11-07T10:23:40Z</dcterms:modified>
</cp:coreProperties>
</file>