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C3AE4-AC3C-40E2-B0F0-BE76E8BBBCBC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356B-3A35-46E3-A54B-A7233D0025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3AFA-7744-46BF-9F93-FEAD40EE9A77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ED1CC-5B08-44F9-ABE3-F644B3D519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DAC2-4B55-4F84-9375-6C52443755AD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49AE-3F71-4169-8583-9AB777E4A9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58EEA-6826-41F2-A260-BA89B6107FC2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C8CA-5F19-493B-B4DE-AE7942513A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AF48-DF22-4221-BBE7-6DE50441C5B5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2B07-CB5E-4FB6-AAD1-DF98CCD0AD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2A0F-5112-42F3-AC5F-35FD4AF33692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189B-E391-4E63-A1E3-39AAFE0482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C30D-1E18-47EB-BB3B-727B52ECC82E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28CE-5F71-42C2-9863-1B52D0D0AE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0BEC-421F-46BF-9F3E-DF5A93FEA764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EA2E-DE9D-46AE-B53A-9C3963EE4C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5DB4-FC6D-4AB1-AD5E-CDBEF1F37D9E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07B3-2A4B-4806-BE59-FC01DEA62E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2D5A-7097-4759-A892-E062FF92CC76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C96B-7A59-414E-92C7-67710D7810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A9B0-C0E4-4274-95AD-11B1322197ED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8267-9D8C-40F8-B606-FB431409A7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D2B4A-060C-41D8-83B5-A85C6CEF8D79}" type="datetimeFigureOut">
              <a:rPr lang="tr-TR"/>
              <a:pPr>
                <a:defRPr/>
              </a:pPr>
              <a:t>07.11.2017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845FEC-ED57-4611-B51A-4C36B5A83F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Başlık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r>
              <a:rPr lang="tr-TR" smtClean="0">
                <a:solidFill>
                  <a:schemeClr val="bg1"/>
                </a:solidFill>
              </a:rPr>
              <a:t>ENGLISH POWERPOİNT HOMEWORK</a:t>
            </a:r>
          </a:p>
        </p:txBody>
      </p:sp>
      <p:sp>
        <p:nvSpPr>
          <p:cNvPr id="13314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smtClean="0">
                <a:solidFill>
                  <a:schemeClr val="bg1"/>
                </a:solidFill>
              </a:rPr>
              <a:t>NAME: BERAT</a:t>
            </a:r>
          </a:p>
          <a:p>
            <a:pPr algn="l"/>
            <a:r>
              <a:rPr lang="tr-TR" smtClean="0">
                <a:solidFill>
                  <a:schemeClr val="bg1"/>
                </a:solidFill>
              </a:rPr>
              <a:t>SURNAME: TİKEN</a:t>
            </a:r>
          </a:p>
          <a:p>
            <a:pPr algn="l"/>
            <a:r>
              <a:rPr lang="tr-TR" smtClean="0">
                <a:solidFill>
                  <a:schemeClr val="bg1"/>
                </a:solidFill>
              </a:rPr>
              <a:t>CLASS-NUMBER: 10/A-1395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>
                <a:solidFill>
                  <a:schemeClr val="bg1"/>
                </a:solidFill>
              </a:rPr>
              <a:t>I would like to :</a:t>
            </a:r>
          </a:p>
        </p:txBody>
      </p:sp>
      <p:sp>
        <p:nvSpPr>
          <p:cNvPr id="1433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tr-TR" smtClean="0">
                <a:solidFill>
                  <a:schemeClr val="bg1"/>
                </a:solidFill>
              </a:rPr>
              <a:t>My favorite lessons biology, chemistry, physics.</a:t>
            </a:r>
          </a:p>
          <a:p>
            <a:pPr marL="0" indent="0">
              <a:buFont typeface="Arial" charset="0"/>
              <a:buNone/>
            </a:pPr>
            <a:r>
              <a:rPr lang="tr-TR" smtClean="0">
                <a:solidFill>
                  <a:schemeClr val="bg1"/>
                </a:solidFill>
              </a:rPr>
              <a:t>I want to be forensic medicine expert. I want to see anatomy lesson in the school. </a:t>
            </a:r>
            <a:r>
              <a:rPr lang="en-US" smtClean="0">
                <a:solidFill>
                  <a:schemeClr val="bg1"/>
                </a:solidFill>
              </a:rPr>
              <a:t>It is a </a:t>
            </a:r>
            <a:r>
              <a:rPr lang="tr-TR" smtClean="0">
                <a:solidFill>
                  <a:schemeClr val="bg1"/>
                </a:solidFill>
              </a:rPr>
              <a:t>important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tr-TR" smtClean="0">
                <a:solidFill>
                  <a:schemeClr val="bg1"/>
                </a:solidFill>
              </a:rPr>
              <a:t>lesson</a:t>
            </a:r>
            <a:r>
              <a:rPr lang="en-US" smtClean="0">
                <a:solidFill>
                  <a:schemeClr val="bg1"/>
                </a:solidFill>
              </a:rPr>
              <a:t> for the future </a:t>
            </a:r>
            <a:r>
              <a:rPr lang="tr-TR" smtClean="0">
                <a:solidFill>
                  <a:schemeClr val="bg1"/>
                </a:solidFill>
              </a:rPr>
              <a:t>job.</a:t>
            </a:r>
          </a:p>
        </p:txBody>
      </p:sp>
      <p:pic>
        <p:nvPicPr>
          <p:cNvPr id="14339" name="Resim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027488"/>
            <a:ext cx="4103687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We examine the human body and organs</a:t>
            </a:r>
            <a:r>
              <a:rPr lang="tr-TR" smtClean="0">
                <a:solidFill>
                  <a:schemeClr val="bg1"/>
                </a:solidFill>
              </a:rPr>
              <a:t>.  It’s a very important  lesson about medicine. It is a very important lesson for me.</a:t>
            </a:r>
          </a:p>
        </p:txBody>
      </p:sp>
      <p:pic>
        <p:nvPicPr>
          <p:cNvPr id="15363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3800" y="3789363"/>
            <a:ext cx="40322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I'm very curious about this</a:t>
            </a:r>
            <a:r>
              <a:rPr lang="tr-TR" smtClean="0">
                <a:solidFill>
                  <a:schemeClr val="bg1"/>
                </a:solidFill>
              </a:rPr>
              <a:t>.  My cousin studied medicine. I would like to study medicine. It’s mine big dream.</a:t>
            </a:r>
          </a:p>
        </p:txBody>
      </p:sp>
      <p:pic>
        <p:nvPicPr>
          <p:cNvPr id="16387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933825"/>
            <a:ext cx="554513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tr-TR" smtClean="0"/>
              <a:t>                       </a:t>
            </a:r>
            <a:r>
              <a:rPr lang="tr-TR" smtClean="0">
                <a:solidFill>
                  <a:schemeClr val="bg1"/>
                </a:solidFill>
              </a:rPr>
              <a:t>Thanks for listening</a:t>
            </a:r>
            <a:r>
              <a:rPr lang="tr-TR" smtClean="0"/>
              <a:t>.</a:t>
            </a:r>
          </a:p>
        </p:txBody>
      </p:sp>
      <p:pic>
        <p:nvPicPr>
          <p:cNvPr id="17411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565400"/>
            <a:ext cx="2676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88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Calibri</vt:lpstr>
      <vt:lpstr>Arial</vt:lpstr>
      <vt:lpstr>Ofis Teması</vt:lpstr>
      <vt:lpstr>ENGLISH POWERPOİNT HOMEWORK</vt:lpstr>
      <vt:lpstr>I would like to :</vt:lpstr>
      <vt:lpstr>Slayt 3</vt:lpstr>
      <vt:lpstr>Slayt 4</vt:lpstr>
      <vt:lpstr>Slayt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POWERPOİNT HOMEWORK</dc:title>
  <dc:creator>Berat Tiken</dc:creator>
  <cp:lastModifiedBy>lenovo</cp:lastModifiedBy>
  <cp:revision>7</cp:revision>
  <dcterms:created xsi:type="dcterms:W3CDTF">2017-10-10T13:57:38Z</dcterms:created>
  <dcterms:modified xsi:type="dcterms:W3CDTF">2017-11-07T10:23:40Z</dcterms:modified>
</cp:coreProperties>
</file>