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E842"/>
    <a:srgbClr val="FA60BC"/>
    <a:srgbClr val="B04DC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>
      <p:cViewPr varScale="1">
        <p:scale>
          <a:sx n="65" d="100"/>
          <a:sy n="65" d="100"/>
        </p:scale>
        <p:origin x="-126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9136-FF3A-44C6-9F9C-A0AB57F6BEC8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6E8C9-4681-4F02-A93C-2CFE279FC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91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E8C9-4681-4F02-A93C-2CFE279FC56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77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E8C9-4681-4F02-A93C-2CFE279FC56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462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vsa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E8C9-4681-4F02-A93C-2CFE279FC56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15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F6F-FFAE-4CF6-819B-A74B71CBCF79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6D15-77FF-4C8D-AB82-913ADF5EBC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92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F6F-FFAE-4CF6-819B-A74B71CBCF79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6D15-77FF-4C8D-AB82-913ADF5EBC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18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F6F-FFAE-4CF6-819B-A74B71CBCF79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6D15-77FF-4C8D-AB82-913ADF5EBC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24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F6F-FFAE-4CF6-819B-A74B71CBCF79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6D15-77FF-4C8D-AB82-913ADF5EBC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01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F6F-FFAE-4CF6-819B-A74B71CBCF79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6D15-77FF-4C8D-AB82-913ADF5EBC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84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F6F-FFAE-4CF6-819B-A74B71CBCF79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6D15-77FF-4C8D-AB82-913ADF5EBC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9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F6F-FFAE-4CF6-819B-A74B71CBCF79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6D15-77FF-4C8D-AB82-913ADF5EBC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6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F6F-FFAE-4CF6-819B-A74B71CBCF79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6D15-77FF-4C8D-AB82-913ADF5EBC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64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F6F-FFAE-4CF6-819B-A74B71CBCF79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6D15-77FF-4C8D-AB82-913ADF5EBC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0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F6F-FFAE-4CF6-819B-A74B71CBCF79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6D15-77FF-4C8D-AB82-913ADF5EBC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3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2F6F-FFAE-4CF6-819B-A74B71CBCF79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6D15-77FF-4C8D-AB82-913ADF5EBC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78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2F6F-FFAE-4CF6-819B-A74B71CBCF79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6D15-77FF-4C8D-AB82-913ADF5EBC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14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1.jp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jp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12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jp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3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JP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670">
            <a:off x="850140" y="346348"/>
            <a:ext cx="4663535" cy="616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48" y="548680"/>
            <a:ext cx="673780" cy="673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Dikdörtgen 7"/>
          <p:cNvSpPr/>
          <p:nvPr/>
        </p:nvSpPr>
        <p:spPr>
          <a:xfrm rot="21315578">
            <a:off x="1616778" y="1557300"/>
            <a:ext cx="3480395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Name: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Neziha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Çolak</a:t>
            </a:r>
          </a:p>
          <a:p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She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is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my</a:t>
            </a:r>
            <a:r>
              <a:rPr lang="tr-T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mother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.</a:t>
            </a:r>
          </a:p>
          <a:p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She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is a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housewife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.</a:t>
            </a:r>
          </a:p>
          <a:p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She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always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makes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houseworks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like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washing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the</a:t>
            </a:r>
            <a:r>
              <a:rPr lang="tr-T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dishes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,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cooking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and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cleaning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.</a:t>
            </a:r>
          </a:p>
          <a:p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She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plays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game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on </a:t>
            </a:r>
          </a:p>
          <a:p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the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phone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,</a:t>
            </a:r>
            <a:r>
              <a:rPr lang="tr-T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knittes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in her </a:t>
            </a:r>
            <a:r>
              <a:rPr lang="tr-T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free</a:t>
            </a:r>
            <a:r>
              <a:rPr lang="tr-T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time.</a:t>
            </a:r>
          </a:p>
          <a:p>
            <a:pPr algn="ctr"/>
            <a:endParaRPr lang="tr-TR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513">
            <a:off x="5822814" y="757127"/>
            <a:ext cx="2677504" cy="4279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80" y="585616"/>
            <a:ext cx="576064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050596"/>
            <a:ext cx="2146032" cy="2958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12" y="4697571"/>
            <a:ext cx="1248320" cy="1225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83189"/>
            <a:ext cx="2598792" cy="2598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493">
            <a:off x="3984548" y="734506"/>
            <a:ext cx="1079285" cy="1547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153">
            <a:off x="335312" y="682763"/>
            <a:ext cx="1079394" cy="1079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330">
            <a:off x="3098297" y="5348635"/>
            <a:ext cx="1067357" cy="1067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3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4" y="0"/>
            <a:ext cx="9144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220">
            <a:off x="490308" y="1753140"/>
            <a:ext cx="4260381" cy="3351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01">
            <a:off x="4609904" y="1052736"/>
            <a:ext cx="4024807" cy="4058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532">
            <a:off x="4541270" y="81119"/>
            <a:ext cx="1368152" cy="1368152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 rot="21168325">
            <a:off x="728262" y="2032168"/>
            <a:ext cx="518119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Name: Namık Kemal Çolak</a:t>
            </a:r>
          </a:p>
          <a:p>
            <a:r>
              <a:rPr lang="tr-T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is </a:t>
            </a:r>
            <a:r>
              <a:rPr lang="tr-T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</a:t>
            </a:r>
            <a:r>
              <a:rPr lang="tr-T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father</a:t>
            </a:r>
            <a:r>
              <a:rPr lang="tr-T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He is a </a:t>
            </a:r>
            <a:r>
              <a:rPr lang="tr-T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tailor</a:t>
            </a:r>
            <a:r>
              <a:rPr lang="tr-T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tr-T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</a:t>
            </a:r>
            <a:r>
              <a:rPr lang="tr-T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drives</a:t>
            </a:r>
            <a:r>
              <a:rPr lang="tr-T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motorcycle</a:t>
            </a:r>
            <a:r>
              <a:rPr lang="tr-T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r>
              <a:rPr lang="tr-T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</a:t>
            </a:r>
            <a:r>
              <a:rPr lang="tr-TR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sometimes</a:t>
            </a:r>
            <a:r>
              <a:rPr lang="tr-T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leaves</a:t>
            </a:r>
            <a:r>
              <a:rPr lang="tr-T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tr-T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 </a:t>
            </a:r>
            <a:r>
              <a:rPr lang="tr-T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</a:t>
            </a:r>
            <a:r>
              <a:rPr lang="tr-T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school</a:t>
            </a:r>
            <a:r>
              <a:rPr lang="tr-T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tr-T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</a:t>
            </a:r>
            <a:r>
              <a:rPr lang="tr-TR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likes</a:t>
            </a:r>
            <a:r>
              <a:rPr lang="tr-T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watching</a:t>
            </a:r>
            <a:endParaRPr lang="tr-TR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tr-T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</a:t>
            </a:r>
            <a:r>
              <a:rPr lang="tr-T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football</a:t>
            </a:r>
            <a:r>
              <a:rPr lang="tr-T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matches</a:t>
            </a:r>
            <a:r>
              <a:rPr lang="tr-T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tr-TR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tr-TR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5" y="5013176"/>
            <a:ext cx="190500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479">
            <a:off x="-288043" y="1514460"/>
            <a:ext cx="1753473" cy="1405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65" y="260917"/>
            <a:ext cx="1346098" cy="1250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7922">
            <a:off x="7596337" y="449687"/>
            <a:ext cx="973098" cy="98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378">
            <a:off x="7356838" y="4677018"/>
            <a:ext cx="1452095" cy="1340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14" y="4301358"/>
            <a:ext cx="3321674" cy="20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68" y="4557927"/>
            <a:ext cx="2483768" cy="17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831">
            <a:off x="126278" y="1862604"/>
            <a:ext cx="5816859" cy="313279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008">
            <a:off x="4825729" y="902362"/>
            <a:ext cx="3703960" cy="251291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6424">
            <a:off x="4923999" y="-53883"/>
            <a:ext cx="3493742" cy="4388481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 rot="21296132">
            <a:off x="640169" y="2410846"/>
            <a:ext cx="412046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Name: Beyza Nur Çolak</a:t>
            </a:r>
          </a:p>
          <a:p>
            <a:r>
              <a:rPr lang="tr-TR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 </a:t>
            </a:r>
            <a:r>
              <a:rPr lang="tr-TR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sister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</a:t>
            </a:r>
            <a:r>
              <a:rPr lang="tr-TR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 20 </a:t>
            </a:r>
            <a:r>
              <a:rPr lang="tr-TR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years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old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 a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Nutrition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Dietetic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</a:t>
            </a:r>
          </a:p>
          <a:p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University.</a:t>
            </a:r>
            <a:r>
              <a:rPr lang="tr-TR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likes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watching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series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tr-TR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listening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music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reading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a lot of </a:t>
            </a:r>
            <a:r>
              <a:rPr lang="tr-TR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books</a:t>
            </a:r>
            <a:r>
              <a:rPr lang="tr-TR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lives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Ümraniye but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</a:t>
            </a:r>
          </a:p>
          <a:p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staying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dorm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because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her </a:t>
            </a:r>
            <a:r>
              <a:rPr lang="tr-T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r>
              <a:rPr lang="tr-T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</a:t>
            </a:r>
            <a:endParaRPr lang="tr-TR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4354">
            <a:off x="-689957" y="2121436"/>
            <a:ext cx="2516038" cy="702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73">
            <a:off x="7622976" y="3095601"/>
            <a:ext cx="1198282" cy="1198282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827">
            <a:off x="3163872" y="4295777"/>
            <a:ext cx="2331932" cy="1801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804">
            <a:off x="924197" y="476672"/>
            <a:ext cx="15240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808">
            <a:off x="4525412" y="3089238"/>
            <a:ext cx="1551424" cy="1551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19" y="115021"/>
            <a:ext cx="2016224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Dikdörtgen 23"/>
          <p:cNvSpPr/>
          <p:nvPr/>
        </p:nvSpPr>
        <p:spPr>
          <a:xfrm rot="544567">
            <a:off x="2882084" y="4376381"/>
            <a:ext cx="2980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r-TR" sz="2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She</a:t>
            </a:r>
            <a:r>
              <a:rPr lang="tr-TR" sz="2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tr-TR" sz="2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always</a:t>
            </a:r>
            <a:endParaRPr lang="tr-TR" sz="2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pPr algn="ctr"/>
            <a:r>
              <a:rPr lang="tr-TR" sz="2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tr-TR" sz="2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helps</a:t>
            </a:r>
            <a:r>
              <a:rPr lang="tr-TR" sz="2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me</a:t>
            </a:r>
          </a:p>
          <a:p>
            <a:pPr algn="ctr"/>
            <a:r>
              <a:rPr lang="tr-TR" sz="2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on </a:t>
            </a:r>
            <a:r>
              <a:rPr lang="tr-TR" sz="2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my</a:t>
            </a:r>
            <a:r>
              <a:rPr lang="tr-TR" sz="2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tr-TR" sz="2400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h</a:t>
            </a:r>
            <a:r>
              <a:rPr lang="tr-TR" sz="2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omeworks</a:t>
            </a:r>
            <a:r>
              <a:rPr lang="tr-TR" sz="2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♡</a:t>
            </a:r>
            <a:endParaRPr lang="tr-TR" sz="2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763">
            <a:off x="6244570" y="3543644"/>
            <a:ext cx="1255777" cy="295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74832"/>
            <a:ext cx="1322395" cy="1286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9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8" r="14719" b="48500"/>
          <a:stretch/>
        </p:blipFill>
        <p:spPr>
          <a:xfrm rot="21425985">
            <a:off x="515333" y="814857"/>
            <a:ext cx="4879685" cy="2012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969">
            <a:off x="456547" y="749843"/>
            <a:ext cx="5028904" cy="2795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094">
            <a:off x="5481145" y="385052"/>
            <a:ext cx="3498664" cy="2142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ikdörtgen 8"/>
          <p:cNvSpPr/>
          <p:nvPr/>
        </p:nvSpPr>
        <p:spPr>
          <a:xfrm rot="488184">
            <a:off x="5875880" y="741734"/>
            <a:ext cx="28222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My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mother’s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family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is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big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  <a:p>
            <a:pPr algn="ctr"/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I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have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got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too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many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Cousins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from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my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mother’s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side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</a:p>
          <a:p>
            <a:pPr algn="ctr"/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have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got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four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tr-TR" sz="1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aunts</a:t>
            </a:r>
            <a:r>
              <a:rPr lang="tr-T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tr-TR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672">
            <a:off x="522077" y="2242008"/>
            <a:ext cx="5371191" cy="1896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827584" y="2949526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Esra</a:t>
            </a:r>
          </a:p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Kavalcı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 rot="20178102">
            <a:off x="1630227" y="2949525"/>
            <a:ext cx="1122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</a:t>
            </a:r>
            <a:r>
              <a:rPr lang="tr-T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mom</a:t>
            </a:r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♡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749522" y="2949523"/>
            <a:ext cx="884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Zeliha</a:t>
            </a:r>
          </a:p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Kuyucu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 rot="228163">
            <a:off x="3622311" y="2625514"/>
            <a:ext cx="840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Semra </a:t>
            </a:r>
          </a:p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Metin kutusu 17"/>
          <p:cNvSpPr txBox="1"/>
          <p:nvPr/>
        </p:nvSpPr>
        <p:spPr>
          <a:xfrm rot="684674">
            <a:off x="4548124" y="2827296"/>
            <a:ext cx="790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Hatice</a:t>
            </a:r>
          </a:p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Aktaş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1" name="Düz Ok Bağlayıcısı 20"/>
          <p:cNvCxnSpPr>
            <a:stCxn id="16" idx="2"/>
          </p:cNvCxnSpPr>
          <p:nvPr/>
        </p:nvCxnSpPr>
        <p:spPr>
          <a:xfrm>
            <a:off x="3191663" y="3595854"/>
            <a:ext cx="0" cy="667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289">
            <a:off x="2191464" y="4162250"/>
            <a:ext cx="2492182" cy="193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" y="4094494"/>
            <a:ext cx="2334139" cy="1803652"/>
          </a:xfrm>
          <a:prstGeom prst="rect">
            <a:avLst/>
          </a:prstGeom>
        </p:spPr>
      </p:pic>
      <p:cxnSp>
        <p:nvCxnSpPr>
          <p:cNvPr id="25" name="Düz Ok Bağlayıcısı 24"/>
          <p:cNvCxnSpPr/>
          <p:nvPr/>
        </p:nvCxnSpPr>
        <p:spPr>
          <a:xfrm>
            <a:off x="1346544" y="359043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/>
        </p:nvSpPr>
        <p:spPr>
          <a:xfrm rot="21437711">
            <a:off x="210816" y="4165108"/>
            <a:ext cx="19800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She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works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 </a:t>
            </a:r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bank. </a:t>
            </a:r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She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lives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in </a:t>
            </a:r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Küçükköy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She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likes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travelling</a:t>
            </a:r>
            <a:endParaRPr lang="tr-TR" sz="1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different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countires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and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eating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tr-TR" sz="1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food</a:t>
            </a:r>
            <a:r>
              <a:rPr lang="tr-TR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30" name="Metin kutusu 29"/>
          <p:cNvSpPr txBox="1"/>
          <p:nvPr/>
        </p:nvSpPr>
        <p:spPr>
          <a:xfrm rot="151139">
            <a:off x="2407022" y="4182300"/>
            <a:ext cx="2298247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r-TR" sz="1600" b="1" dirty="0" err="1" smtClean="0">
                <a:ln/>
                <a:solidFill>
                  <a:schemeClr val="accent3"/>
                </a:solidFill>
              </a:rPr>
              <a:t>She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 is a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housewife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r>
              <a:rPr lang="tr-TR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She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lives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 in Kağıthane.</a:t>
            </a:r>
          </a:p>
          <a:p>
            <a:r>
              <a:rPr lang="tr-TR" sz="1600" b="1" dirty="0" err="1" smtClean="0">
                <a:ln/>
                <a:solidFill>
                  <a:schemeClr val="accent3"/>
                </a:solidFill>
              </a:rPr>
              <a:t>She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 is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the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biggest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sister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r>
              <a:rPr lang="tr-TR" sz="1600" b="1" dirty="0" err="1" smtClean="0">
                <a:ln/>
                <a:solidFill>
                  <a:schemeClr val="accent3"/>
                </a:solidFill>
              </a:rPr>
              <a:t>She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 has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got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three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sons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r>
              <a:rPr lang="tr-TR" sz="1600" b="1" dirty="0" err="1" smtClean="0">
                <a:ln/>
                <a:solidFill>
                  <a:schemeClr val="accent3"/>
                </a:solidFill>
              </a:rPr>
              <a:t>She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likes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cooking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shopping</a:t>
            </a:r>
            <a:r>
              <a:rPr lang="tr-TR" sz="1600" b="1" dirty="0">
                <a:ln/>
                <a:solidFill>
                  <a:schemeClr val="accent3"/>
                </a:solidFill>
              </a:rPr>
              <a:t>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and</a:t>
            </a:r>
            <a:r>
              <a:rPr lang="tr-TR" sz="1600" b="1" dirty="0">
                <a:ln/>
                <a:solidFill>
                  <a:schemeClr val="accent3"/>
                </a:solidFill>
              </a:rPr>
              <a:t> </a:t>
            </a:r>
            <a:r>
              <a:rPr lang="tr-TR" sz="1600" b="1" dirty="0" err="1" smtClean="0">
                <a:ln/>
                <a:solidFill>
                  <a:schemeClr val="accent3"/>
                </a:solidFill>
              </a:rPr>
              <a:t>watching</a:t>
            </a:r>
            <a:r>
              <a:rPr lang="tr-TR" sz="1600" b="1" dirty="0" smtClean="0">
                <a:ln/>
                <a:solidFill>
                  <a:schemeClr val="accent3"/>
                </a:solidFill>
              </a:rPr>
              <a:t> TV.</a:t>
            </a:r>
          </a:p>
        </p:txBody>
      </p:sp>
      <p:cxnSp>
        <p:nvCxnSpPr>
          <p:cNvPr id="1027" name="Düz Ok Bağlayıcısı 1026"/>
          <p:cNvCxnSpPr/>
          <p:nvPr/>
        </p:nvCxnSpPr>
        <p:spPr>
          <a:xfrm>
            <a:off x="3995936" y="3433572"/>
            <a:ext cx="782963" cy="7875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1955"/>
            <a:ext cx="2715003" cy="210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" name="Metin kutusu 1030"/>
          <p:cNvSpPr txBox="1"/>
          <p:nvPr/>
        </p:nvSpPr>
        <p:spPr>
          <a:xfrm rot="21425962">
            <a:off x="4778897" y="4220090"/>
            <a:ext cx="26014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She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is a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housewife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.</a:t>
            </a:r>
          </a:p>
          <a:p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She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has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got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two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sons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and</a:t>
            </a:r>
            <a:endParaRPr lang="tr-TR" sz="1400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</a:endParaRPr>
          </a:p>
          <a:p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one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daughter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.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She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lives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in </a:t>
            </a:r>
          </a:p>
          <a:p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Esenyurt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.</a:t>
            </a:r>
          </a:p>
          <a:p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She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likes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talking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on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the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phone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.</a:t>
            </a:r>
          </a:p>
          <a:p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She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is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watching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Diriliş Ertuğrul in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these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tr-TR" sz="1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days</a:t>
            </a:r>
            <a:r>
              <a:rPr lang="tr-TR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.</a:t>
            </a:r>
            <a:endParaRPr lang="tr-TR" sz="1400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</a:endParaRPr>
          </a:p>
        </p:txBody>
      </p:sp>
      <p:cxnSp>
        <p:nvCxnSpPr>
          <p:cNvPr id="1035" name="Düz Ok Bağlayıcısı 1034"/>
          <p:cNvCxnSpPr>
            <a:stCxn id="18" idx="3"/>
          </p:cNvCxnSpPr>
          <p:nvPr/>
        </p:nvCxnSpPr>
        <p:spPr>
          <a:xfrm>
            <a:off x="5330403" y="3228621"/>
            <a:ext cx="825773" cy="20495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44" y="2338256"/>
            <a:ext cx="2826435" cy="219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Metin kutusu 1038"/>
          <p:cNvSpPr txBox="1"/>
          <p:nvPr/>
        </p:nvSpPr>
        <p:spPr>
          <a:xfrm rot="21375466">
            <a:off x="6294970" y="2530877"/>
            <a:ext cx="2477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 a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religion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lives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Başakşehir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has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got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daughter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son.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 a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hygiene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patient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likes</a:t>
            </a:r>
            <a:endParaRPr lang="tr-TR" sz="1400" b="1" dirty="0" smtClean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cleaning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always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talks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phone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with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mother</a:t>
            </a:r>
            <a:r>
              <a:rPr lang="tr-TR" sz="1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tr-TR" sz="1400" b="1" dirty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2" name="Resim 10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418">
            <a:off x="843005" y="5613665"/>
            <a:ext cx="1007077" cy="1007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3" name="Resim 10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03" y="5612450"/>
            <a:ext cx="1158632" cy="1158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4" name="Resim 10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24" y="5344212"/>
            <a:ext cx="858961" cy="858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5" name="Resim 10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72" y="4052855"/>
            <a:ext cx="1167307" cy="1189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0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2" y="656327"/>
            <a:ext cx="647700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55">
            <a:off x="566053" y="-89268"/>
            <a:ext cx="2512542" cy="2372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0"/>
          <a:stretch/>
        </p:blipFill>
        <p:spPr>
          <a:xfrm rot="21004461">
            <a:off x="1117362" y="2531759"/>
            <a:ext cx="3219066" cy="301285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1592">
            <a:off x="478845" y="1770531"/>
            <a:ext cx="4496098" cy="4535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6672"/>
            <a:ext cx="745788" cy="745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3059832" y="849566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Name: Melike Aktaş</a:t>
            </a:r>
          </a:p>
          <a:p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favorite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cousin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</a:t>
            </a:r>
            <a:r>
              <a:rPr lang="tr-TR" b="1" dirty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Hatice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aunt’s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daughter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going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Middle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School in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Başakşehir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</a:p>
          <a:p>
            <a:r>
              <a:rPr lang="tr-TR" b="1" dirty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right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now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wants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be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Graphic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Designer </a:t>
            </a:r>
          </a:p>
          <a:p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likes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watching</a:t>
            </a:r>
            <a:r>
              <a:rPr lang="tr-TR" b="1" dirty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nime,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playing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video </a:t>
            </a:r>
          </a:p>
          <a:p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games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drawing</a:t>
            </a:r>
            <a:r>
              <a:rPr lang="tr-TR" b="1" dirty="0" smtClean="0">
                <a:ln w="12700">
                  <a:solidFill>
                    <a:srgbClr val="FA60B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                                                      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201">
            <a:off x="7141296" y="3527630"/>
            <a:ext cx="1641376" cy="1099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502">
            <a:off x="4172704" y="4038185"/>
            <a:ext cx="1718320" cy="2161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Metin kutusu 18"/>
          <p:cNvSpPr txBox="1"/>
          <p:nvPr/>
        </p:nvSpPr>
        <p:spPr>
          <a:xfrm rot="402455">
            <a:off x="4486947" y="4436714"/>
            <a:ext cx="108983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 </a:t>
            </a:r>
          </a:p>
          <a:p>
            <a:pPr algn="ctr"/>
            <a:r>
              <a:rPr lang="tr-TR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game</a:t>
            </a:r>
            <a:r>
              <a:rPr lang="tr-T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tr-T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 </a:t>
            </a:r>
          </a:p>
          <a:p>
            <a:pPr algn="ctr"/>
            <a:r>
              <a:rPr lang="tr-T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life!</a:t>
            </a:r>
            <a:endParaRPr lang="tr-T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614">
            <a:off x="676198" y="5194179"/>
            <a:ext cx="1276120" cy="135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492">
            <a:off x="7637475" y="301786"/>
            <a:ext cx="1284145" cy="1284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25" y="4916059"/>
            <a:ext cx="862351" cy="862351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741">
            <a:off x="5453787" y="4803016"/>
            <a:ext cx="1335400" cy="133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12" y="3104252"/>
            <a:ext cx="41767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0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4119">
            <a:off x="4962003" y="1676773"/>
            <a:ext cx="3904520" cy="292839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369">
            <a:off x="5306957" y="1182451"/>
            <a:ext cx="3177404" cy="4175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1" y="2117402"/>
            <a:ext cx="5987082" cy="3884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Metin kutusu 6"/>
          <p:cNvSpPr txBox="1"/>
          <p:nvPr/>
        </p:nvSpPr>
        <p:spPr>
          <a:xfrm>
            <a:off x="696236" y="3861048"/>
            <a:ext cx="2481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Name: Fuat Çolak</a:t>
            </a:r>
          </a:p>
          <a:p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He is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my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uncle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.</a:t>
            </a:r>
          </a:p>
          <a:p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He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works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in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the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hospital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.</a:t>
            </a:r>
          </a:p>
          <a:p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He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likes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playing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football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</a:p>
          <a:p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And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watching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football</a:t>
            </a:r>
            <a:r>
              <a:rPr lang="tr-T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maches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.  </a:t>
            </a:r>
            <a:endParaRPr lang="tr-T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311160" y="2634877"/>
            <a:ext cx="23071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Name: Senem Çolak</a:t>
            </a:r>
          </a:p>
          <a:p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She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is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my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aunt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.</a:t>
            </a:r>
          </a:p>
          <a:p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She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is a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housewife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.</a:t>
            </a:r>
          </a:p>
          <a:p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She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likes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watching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TV </a:t>
            </a:r>
          </a:p>
          <a:p>
            <a:r>
              <a:rPr lang="tr-TR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a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nd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shopping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.</a:t>
            </a:r>
          </a:p>
          <a:p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She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leaves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her</a:t>
            </a:r>
            <a:endParaRPr lang="tr-TR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  <a:p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children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to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school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.</a:t>
            </a:r>
          </a:p>
          <a:p>
            <a:endParaRPr lang="tr-TR" dirty="0" smtClean="0"/>
          </a:p>
        </p:txBody>
      </p:sp>
      <p:sp>
        <p:nvSpPr>
          <p:cNvPr id="10" name="Dikdörtgen 9"/>
          <p:cNvSpPr/>
          <p:nvPr/>
        </p:nvSpPr>
        <p:spPr>
          <a:xfrm>
            <a:off x="722847" y="2413653"/>
            <a:ext cx="25202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They</a:t>
            </a:r>
            <a:r>
              <a:rPr lang="tr-TR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are</a:t>
            </a:r>
            <a:r>
              <a:rPr lang="tr-TR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my</a:t>
            </a:r>
            <a:r>
              <a:rPr lang="tr-TR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aunt</a:t>
            </a:r>
            <a:r>
              <a:rPr lang="tr-TR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and</a:t>
            </a:r>
            <a:r>
              <a:rPr lang="tr-TR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uncle</a:t>
            </a:r>
            <a:r>
              <a:rPr lang="tr-TR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. </a:t>
            </a:r>
            <a:r>
              <a:rPr lang="tr-TR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They</a:t>
            </a:r>
            <a:r>
              <a:rPr lang="tr-TR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have</a:t>
            </a:r>
            <a:r>
              <a:rPr lang="tr-TR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got</a:t>
            </a:r>
            <a:r>
              <a:rPr lang="tr-TR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two</a:t>
            </a:r>
            <a:r>
              <a:rPr lang="tr-TR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sons</a:t>
            </a:r>
            <a:r>
              <a:rPr lang="tr-TR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. </a:t>
            </a:r>
            <a:r>
              <a:rPr lang="tr-TR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They</a:t>
            </a:r>
            <a:r>
              <a:rPr lang="tr-TR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</a:t>
            </a:r>
            <a:r>
              <a:rPr lang="tr-TR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live</a:t>
            </a:r>
            <a:r>
              <a:rPr lang="tr-TR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in Ümraniye.</a:t>
            </a:r>
            <a:endParaRPr lang="tr-TR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27" y="4959782"/>
            <a:ext cx="1556792" cy="155679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1" y="767756"/>
            <a:ext cx="1966728" cy="1385747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09" y="376923"/>
            <a:ext cx="1989921" cy="198992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943201"/>
            <a:ext cx="1533991" cy="143257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67756"/>
            <a:ext cx="941174" cy="9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353">
            <a:off x="661264" y="3262682"/>
            <a:ext cx="2780928" cy="278092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3665">
            <a:off x="576931" y="3081363"/>
            <a:ext cx="2949594" cy="3599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105">
            <a:off x="1119101" y="707384"/>
            <a:ext cx="5177638" cy="2375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215">
            <a:off x="6368937" y="442113"/>
            <a:ext cx="2150368" cy="2862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2382">
            <a:off x="6742267" y="3077654"/>
            <a:ext cx="1578690" cy="1602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1419">
            <a:off x="6152945" y="2625299"/>
            <a:ext cx="356617" cy="818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4733">
            <a:off x="8141533" y="531927"/>
            <a:ext cx="769873" cy="320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194">
            <a:off x="6630950" y="2890713"/>
            <a:ext cx="1936746" cy="1928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Metin kutusu 13"/>
          <p:cNvSpPr txBox="1"/>
          <p:nvPr/>
        </p:nvSpPr>
        <p:spPr>
          <a:xfrm rot="21236859">
            <a:off x="1701547" y="829548"/>
            <a:ext cx="3807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Name: Kerem Cemil Çolak</a:t>
            </a:r>
          </a:p>
          <a:p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is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uncle’s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son. </a:t>
            </a:r>
          </a:p>
          <a:p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He is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going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junior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right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now</a:t>
            </a:r>
            <a:r>
              <a:rPr lang="tr-TR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tr-TR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likes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playing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games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like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Minecraft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watches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videos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from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Youtube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does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his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homework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everyday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2186259" cy="2204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83" y="3178342"/>
            <a:ext cx="2969110" cy="3092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509">
            <a:off x="6990343" y="5236863"/>
            <a:ext cx="1636398" cy="68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898">
            <a:off x="5246323" y="568360"/>
            <a:ext cx="1115878" cy="182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6282">
            <a:off x="347846" y="2631001"/>
            <a:ext cx="1344166" cy="1262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2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472</Words>
  <Application>Microsoft Office PowerPoint</Application>
  <PresentationFormat>Ekran Gösterisi (4:3)</PresentationFormat>
  <Paragraphs>88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PROBYTEBILISIM</dc:creator>
  <cp:lastModifiedBy>Windows Kullanıcısı</cp:lastModifiedBy>
  <cp:revision>42</cp:revision>
  <dcterms:created xsi:type="dcterms:W3CDTF">2017-10-20T20:34:42Z</dcterms:created>
  <dcterms:modified xsi:type="dcterms:W3CDTF">2017-10-31T11:44:02Z</dcterms:modified>
</cp:coreProperties>
</file>