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8" r:id="rId3"/>
    <p:sldId id="259" r:id="rId4"/>
    <p:sldId id="262" r:id="rId5"/>
    <p:sldId id="263" r:id="rId6"/>
    <p:sldId id="265" r:id="rId7"/>
    <p:sldId id="264" r:id="rId8"/>
    <p:sldId id="266" r:id="rId9"/>
    <p:sldId id="267" r:id="rId10"/>
    <p:sldId id="268" r:id="rId11"/>
    <p:sldId id="256" r:id="rId12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İkizkenar Üçgen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5" name="27 Veri Yer Tutucusu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37416BEE-0CCE-4315-A51D-017D38A4DF43}" type="datetimeFigureOut">
              <a:rPr lang="tr-TR"/>
              <a:pPr>
                <a:defRPr/>
              </a:pPr>
              <a:t>31.10.2017</a:t>
            </a:fld>
            <a:endParaRPr lang="tr-TR"/>
          </a:p>
        </p:txBody>
      </p:sp>
      <p:sp>
        <p:nvSpPr>
          <p:cNvPr id="6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303E99D-0816-4AE8-9F08-8C01BCD1858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CBF60-7150-468C-9C85-3BEBFBFF7FAA}" type="datetimeFigureOut">
              <a:rPr lang="tr-TR"/>
              <a:pPr>
                <a:defRPr/>
              </a:pPr>
              <a:t>31.10.2017</a:t>
            </a:fld>
            <a:endParaRPr lang="tr-TR"/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3E58-B0B6-4C85-B4E8-1A61C94F7D6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4EBFA-5F02-4AE7-814A-4143ED535D60}" type="datetimeFigureOut">
              <a:rPr lang="tr-TR"/>
              <a:pPr>
                <a:defRPr/>
              </a:pPr>
              <a:t>31.10.2017</a:t>
            </a:fld>
            <a:endParaRPr lang="tr-TR"/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F5D0B-B8E5-47DC-9F51-B6A3E8D4786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2719E-8758-4380-9BFD-A531FB8F812C}" type="datetimeFigureOut">
              <a:rPr lang="tr-TR"/>
              <a:pPr>
                <a:defRPr/>
              </a:pPr>
              <a:t>31.10.2017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78B72-FB11-4A2F-BD5B-4BFB85D8241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Dik Üçgen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7 İkizkenar Üçgen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10 Düz Bağlayıcı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9 Düz Bağlayıcı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3 Veri Yer Tutucusu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0BCC6-5979-432F-9650-5A26F5C9D9DD}" type="datetimeFigureOut">
              <a:rPr lang="tr-TR"/>
              <a:pPr>
                <a:defRPr/>
              </a:pPr>
              <a:t>31.10.2017</a:t>
            </a:fld>
            <a:endParaRPr lang="tr-TR"/>
          </a:p>
        </p:txBody>
      </p:sp>
      <p:sp>
        <p:nvSpPr>
          <p:cNvPr id="9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84EEB-4C69-4D30-A954-4F0F3EF03C1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E1391-9384-43F3-B8C9-DB44BC715AE9}" type="datetimeFigureOut">
              <a:rPr lang="tr-TR"/>
              <a:pPr>
                <a:defRPr/>
              </a:pPr>
              <a:t>31.10.2017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F8AE2-37D2-49E0-99DE-A25B187FC1D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DA427-019A-427F-83D4-3BE6C0BC4854}" type="datetimeFigureOut">
              <a:rPr lang="tr-TR"/>
              <a:pPr>
                <a:defRPr/>
              </a:pPr>
              <a:t>31.10.2017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D3A9CB29-8BC0-49D1-9A6C-37BB58C77C5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41409-5ACA-475A-B2D8-E7A1CA3D9CB0}" type="datetimeFigureOut">
              <a:rPr lang="tr-TR"/>
              <a:pPr>
                <a:defRPr/>
              </a:pPr>
              <a:t>31.10.2017</a:t>
            </a:fld>
            <a:endParaRPr lang="tr-TR"/>
          </a:p>
        </p:txBody>
      </p:sp>
      <p:sp>
        <p:nvSpPr>
          <p:cNvPr id="4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29243-32A7-4DF3-92AE-F1A50642E7F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3AE49-B776-487B-998F-C47C815E035B}" type="datetimeFigureOut">
              <a:rPr lang="tr-TR"/>
              <a:pPr>
                <a:defRPr/>
              </a:pPr>
              <a:t>31.10.2017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BDBF0-61A2-434E-A8EA-54428013818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C450BF00-379C-4088-A21F-2DE50DC1EDE2}" type="datetimeFigureOut">
              <a:rPr lang="tr-TR"/>
              <a:pPr>
                <a:defRPr/>
              </a:pPr>
              <a:t>31.10.2017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CC89541C-13E5-451C-9544-3E1E8EFFCEB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7BEC68E4-3F92-4757-BAD5-FBD3BF4A187B}" type="datetimeFigureOut">
              <a:rPr lang="tr-TR"/>
              <a:pPr>
                <a:defRPr/>
              </a:pPr>
              <a:t>31.10.2017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9FEA4BBE-AA12-458B-9BBA-2D0DD391B39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 Üçgen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0" name="1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47DE6D-E0FE-4EAC-AD02-2E40D2B26801}" type="datetimeFigureOut">
              <a:rPr lang="tr-TR"/>
              <a:pPr>
                <a:defRPr/>
              </a:pPr>
              <a:t>31.10.2017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030E1C-4989-482C-906B-515EF8992C3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1" r:id="rId6"/>
    <p:sldLayoutId id="2147483670" r:id="rId7"/>
    <p:sldLayoutId id="2147483677" r:id="rId8"/>
    <p:sldLayoutId id="2147483678" r:id="rId9"/>
    <p:sldLayoutId id="2147483669" r:id="rId10"/>
    <p:sldLayoutId id="2147483668" r:id="rId11"/>
  </p:sldLayoutIdLst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42910" y="2500306"/>
            <a:ext cx="8062912" cy="1470025"/>
          </a:xfrm>
        </p:spPr>
        <p:txBody>
          <a:bodyPr>
            <a:no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tr-TR" sz="6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MY FAMILY’S ROUTINES</a:t>
            </a:r>
            <a:endParaRPr lang="tr-TR" sz="60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tr-TR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We</a:t>
            </a:r>
            <a:r>
              <a:rPr lang="tr-TR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visit</a:t>
            </a:r>
            <a:r>
              <a:rPr lang="tr-TR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to</a:t>
            </a:r>
            <a:r>
              <a:rPr lang="tr-TR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relatives</a:t>
            </a:r>
            <a:r>
              <a:rPr lang="tr-TR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every</a:t>
            </a:r>
            <a:r>
              <a:rPr lang="tr-TR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Saturday</a:t>
            </a:r>
            <a:r>
              <a:rPr lang="tr-TR" b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.</a:t>
            </a:r>
            <a:endParaRPr lang="tr-TR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2530" name="Picture 2" descr="F:\Resimler\IMG-20151206-WA0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8000" y="1882775"/>
            <a:ext cx="8128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428596" y="3714752"/>
            <a:ext cx="8062912" cy="1470025"/>
          </a:xfrm>
        </p:spPr>
        <p:txBody>
          <a:bodyPr>
            <a:no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tr-TR" sz="8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Sevda Destegül</a:t>
            </a:r>
            <a:br>
              <a:rPr lang="tr-TR" sz="8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tr-TR" sz="8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1533 10C</a:t>
            </a:r>
            <a:endParaRPr lang="tr-TR" sz="88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043362" cy="5940444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tr-TR" sz="54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My</a:t>
            </a:r>
            <a:r>
              <a:rPr lang="tr-TR" sz="54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tr-TR" sz="54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mother</a:t>
            </a:r>
            <a:r>
              <a:rPr lang="tr-TR" sz="54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is  </a:t>
            </a:r>
            <a:r>
              <a:rPr lang="tr-TR" sz="54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cooking</a:t>
            </a:r>
            <a:r>
              <a:rPr lang="tr-TR" sz="54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tr-TR" sz="54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some</a:t>
            </a:r>
            <a:r>
              <a:rPr lang="tr-TR" sz="54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</a:t>
            </a:r>
            <a:r>
              <a:rPr lang="tr-TR" sz="54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food</a:t>
            </a:r>
            <a:r>
              <a:rPr lang="tr-TR" sz="54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tr-TR" sz="54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for</a:t>
            </a:r>
            <a:r>
              <a:rPr lang="tr-TR" sz="54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</a:t>
            </a:r>
            <a:r>
              <a:rPr lang="tr-TR" sz="54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dinner</a:t>
            </a:r>
            <a:r>
              <a:rPr lang="tr-TR" sz="5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.</a:t>
            </a:r>
            <a:endParaRPr lang="tr-TR" sz="54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4338" name="Picture 2" descr="F:\Resimler\20171021_145152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6388" y="568325"/>
            <a:ext cx="4194175" cy="56467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tr-TR" sz="60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She</a:t>
            </a:r>
            <a:r>
              <a:rPr lang="tr-TR" sz="6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is </a:t>
            </a:r>
            <a:r>
              <a:rPr lang="tr-TR" sz="60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watching</a:t>
            </a:r>
            <a:r>
              <a:rPr lang="tr-TR" sz="6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TV.</a:t>
            </a:r>
            <a:endParaRPr lang="tr-TR" sz="60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5362" name="3 İçerik Yer Tutucusu" descr="20171021_14534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882775"/>
            <a:ext cx="7620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429124" y="214290"/>
            <a:ext cx="4500594" cy="6000792"/>
          </a:xfrm>
        </p:spPr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tr-TR" sz="44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My </a:t>
            </a:r>
            <a:r>
              <a:rPr lang="tr-TR" sz="44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sister</a:t>
            </a:r>
            <a:r>
              <a:rPr lang="tr-TR" sz="44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is </a:t>
            </a:r>
            <a:r>
              <a:rPr lang="tr-TR" sz="44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going</a:t>
            </a:r>
            <a:r>
              <a:rPr lang="tr-TR" sz="44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tr-TR" sz="44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to</a:t>
            </a:r>
            <a:r>
              <a:rPr lang="tr-TR" sz="44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tr-TR" sz="44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school</a:t>
            </a:r>
            <a:r>
              <a:rPr lang="tr-TR" sz="44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.</a:t>
            </a:r>
            <a:r>
              <a:rPr lang="tr-T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tr-T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tr-T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tr-T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tr-TR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tr-TR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tr-TR" sz="44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She</a:t>
            </a:r>
            <a:r>
              <a:rPr lang="tr-TR" sz="44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tr-TR" sz="44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wears</a:t>
            </a:r>
            <a:r>
              <a:rPr lang="tr-TR" sz="44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tr-TR" sz="44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school</a:t>
            </a:r>
            <a:r>
              <a:rPr lang="tr-TR" sz="44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tr-TR" sz="44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uniform</a:t>
            </a:r>
            <a:r>
              <a:rPr lang="tr-TR" sz="44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on </a:t>
            </a:r>
            <a:r>
              <a:rPr lang="tr-TR" sz="44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weekdays</a:t>
            </a:r>
            <a:r>
              <a:rPr lang="tr-TR" sz="44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.</a:t>
            </a:r>
            <a:endParaRPr lang="tr-TR" sz="44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6386" name="3 İçerik Yer Tutucusu" descr="20171023_220936-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785813"/>
            <a:ext cx="3925887" cy="5429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8350" y="265906"/>
            <a:ext cx="4114800" cy="6019026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tr-TR" sz="60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She</a:t>
            </a:r>
            <a:r>
              <a:rPr lang="tr-TR" sz="6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is </a:t>
            </a:r>
            <a:r>
              <a:rPr lang="tr-TR" sz="60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studing</a:t>
            </a:r>
            <a:r>
              <a:rPr lang="tr-TR" sz="6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tr-TR" sz="60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for</a:t>
            </a:r>
            <a:r>
              <a:rPr lang="tr-TR" sz="6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an </a:t>
            </a:r>
            <a:r>
              <a:rPr lang="tr-TR" sz="60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exam</a:t>
            </a:r>
            <a:r>
              <a:rPr lang="tr-T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.</a:t>
            </a:r>
            <a:endParaRPr lang="tr-TR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7410" name="3 İçerik Yer Tutucusu" descr="20171023_19551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428625"/>
            <a:ext cx="3643312" cy="6072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00562" y="571480"/>
            <a:ext cx="4400552" cy="5733274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tr-TR" sz="48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My</a:t>
            </a:r>
            <a:r>
              <a:rPr lang="tr-TR" sz="4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tr-TR" sz="48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father</a:t>
            </a:r>
            <a:r>
              <a:rPr lang="tr-TR" sz="4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tr-TR" sz="48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reads</a:t>
            </a:r>
            <a:r>
              <a:rPr lang="tr-TR" sz="4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a </a:t>
            </a:r>
            <a:r>
              <a:rPr lang="tr-TR" sz="48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newspaper</a:t>
            </a:r>
            <a:r>
              <a:rPr lang="tr-TR" sz="4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tr-TR" sz="48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every</a:t>
            </a:r>
            <a:r>
              <a:rPr lang="tr-TR" sz="4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tr-TR" sz="48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day</a:t>
            </a:r>
            <a:r>
              <a:rPr lang="tr-TR" sz="4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.</a:t>
            </a:r>
            <a:endParaRPr lang="tr-TR" sz="48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8434" name="3 İçerik Yer Tutucusu" descr="20171023_223553-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571500"/>
            <a:ext cx="4095750" cy="5572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43438" y="642918"/>
            <a:ext cx="4043362" cy="5590398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tr-TR" sz="4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He </a:t>
            </a:r>
            <a:r>
              <a:rPr lang="tr-TR" sz="48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usually</a:t>
            </a:r>
            <a:r>
              <a:rPr lang="tr-TR" sz="4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tr-TR" sz="48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reads</a:t>
            </a:r>
            <a:r>
              <a:rPr lang="tr-TR" sz="4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a </a:t>
            </a:r>
            <a:r>
              <a:rPr lang="tr-TR" sz="48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book</a:t>
            </a:r>
            <a:r>
              <a:rPr lang="tr-TR" sz="4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in his </a:t>
            </a:r>
            <a:r>
              <a:rPr lang="tr-TR" sz="48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spare</a:t>
            </a:r>
            <a:r>
              <a:rPr lang="tr-TR" sz="4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time.</a:t>
            </a:r>
            <a:endParaRPr lang="tr-TR" sz="48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9458" name="3 İçerik Yer Tutucusu" descr="20171023_223452-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714375"/>
            <a:ext cx="3698875" cy="5500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4282" y="267494"/>
            <a:ext cx="8472518" cy="1589870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tr-TR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He is </a:t>
            </a:r>
            <a:r>
              <a:rPr lang="tr-TR" sz="40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driving</a:t>
            </a:r>
            <a:r>
              <a:rPr lang="tr-TR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a car </a:t>
            </a:r>
            <a:r>
              <a:rPr lang="tr-TR" sz="40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these</a:t>
            </a:r>
            <a:r>
              <a:rPr lang="tr-TR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tr-TR" sz="40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days</a:t>
            </a:r>
            <a:r>
              <a:rPr lang="tr-TR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.</a:t>
            </a:r>
            <a:endParaRPr lang="tr-TR" sz="40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0482" name="3 İçerik Yer Tutucusu" descr="20171023_22414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882775"/>
            <a:ext cx="7620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571636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tr-TR" sz="40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They</a:t>
            </a:r>
            <a:r>
              <a:rPr lang="tr-TR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tr-TR" sz="40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go</a:t>
            </a:r>
            <a:r>
              <a:rPr lang="tr-TR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tr-TR" sz="40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picnic</a:t>
            </a:r>
            <a:r>
              <a:rPr lang="tr-TR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tr-TR" sz="40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every</a:t>
            </a:r>
            <a:r>
              <a:rPr lang="tr-TR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tr-TR" sz="40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Sunday</a:t>
            </a:r>
            <a:r>
              <a:rPr lang="tr-TR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.</a:t>
            </a:r>
            <a:endParaRPr lang="tr-TR" sz="40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1506" name="Picture 2" descr="F:\Resimler\20150806_11183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882775"/>
            <a:ext cx="7620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nl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87</TotalTime>
  <Words>0</Words>
  <Application>Microsoft Office PowerPoint</Application>
  <PresentationFormat>Ekran Gösterisi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Tasarım Şablonu</vt:lpstr>
      </vt:variant>
      <vt:variant>
        <vt:i4>8</vt:i4>
      </vt:variant>
      <vt:variant>
        <vt:lpstr>Slayt Başlıkları</vt:lpstr>
      </vt:variant>
      <vt:variant>
        <vt:i4>11</vt:i4>
      </vt:variant>
    </vt:vector>
  </HeadingPairs>
  <TitlesOfParts>
    <vt:vector size="24" baseType="lpstr">
      <vt:lpstr>Century Gothic</vt:lpstr>
      <vt:lpstr>Arial</vt:lpstr>
      <vt:lpstr>Wingdings 2</vt:lpstr>
      <vt:lpstr>Verdana</vt:lpstr>
      <vt:lpstr>Calibri</vt:lpstr>
      <vt:lpstr>Canlı</vt:lpstr>
      <vt:lpstr>Canlı</vt:lpstr>
      <vt:lpstr>Canlı</vt:lpstr>
      <vt:lpstr>Canlı</vt:lpstr>
      <vt:lpstr>Canlı</vt:lpstr>
      <vt:lpstr>Canlı</vt:lpstr>
      <vt:lpstr>Canlı</vt:lpstr>
      <vt:lpstr>Canlı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lenovo</cp:lastModifiedBy>
  <cp:revision>12</cp:revision>
  <dcterms:created xsi:type="dcterms:W3CDTF">2017-10-23T16:22:47Z</dcterms:created>
  <dcterms:modified xsi:type="dcterms:W3CDTF">2017-10-31T10:25:01Z</dcterms:modified>
</cp:coreProperties>
</file>